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5588000" cy="8445500"/>
  <p:notesSz cx="6858000" cy="9144000"/>
  <p:embeddedFontLst>
    <p:embeddedFont>
      <p:font typeface="Circe" panose="020B0604020202020204" charset="0"/>
      <p:regular r:id="rId34"/>
    </p:embeddedFont>
    <p:embeddedFont>
      <p:font typeface="DM Sans Bold" panose="020B0604020202020204" charset="0"/>
      <p:regular r:id="rId35"/>
    </p:embeddedFont>
    <p:embeddedFont>
      <p:font typeface="Garamond" panose="02020404030301010803" pitchFamily="18" charset="0"/>
      <p:regular r:id="rId36"/>
      <p:bold r:id="rId37"/>
      <p:italic r:id="rId38"/>
    </p:embeddedFont>
    <p:embeddedFont>
      <p:font typeface="Garamond Bold" panose="020B0604020202020204" charset="0"/>
      <p:regular r:id="rId39"/>
    </p:embeddedFont>
    <p:embeddedFont>
      <p:font typeface="Montserrat" panose="00000500000000000000" pitchFamily="2" charset="0"/>
      <p:regular r:id="rId40"/>
    </p:embeddedFont>
    <p:embeddedFont>
      <p:font typeface="Montserrat Bold" panose="00000800000000000000" charset="0"/>
      <p:regular r:id="rId41"/>
    </p:embeddedFont>
    <p:embeddedFont>
      <p:font typeface="Montserrat Classic"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6.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svg"/><Relationship Id="rId7" Type="http://schemas.openxmlformats.org/officeDocument/2006/relationships/image" Target="../media/image1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svg"/><Relationship Id="rId7" Type="http://schemas.openxmlformats.org/officeDocument/2006/relationships/image" Target="../media/image1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svg"/><Relationship Id="rId7" Type="http://schemas.openxmlformats.org/officeDocument/2006/relationships/image" Target="../media/image1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svg"/><Relationship Id="rId7" Type="http://schemas.openxmlformats.org/officeDocument/2006/relationships/image" Target="../media/image1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8.svg"/><Relationship Id="rId5" Type="http://schemas.openxmlformats.org/officeDocument/2006/relationships/image" Target="../media/image28.svg"/><Relationship Id="rId10"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8.svg"/><Relationship Id="rId5" Type="http://schemas.openxmlformats.org/officeDocument/2006/relationships/image" Target="../media/image28.svg"/><Relationship Id="rId10"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16.svg"/></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8.svg"/><Relationship Id="rId5" Type="http://schemas.openxmlformats.org/officeDocument/2006/relationships/image" Target="../media/image28.svg"/><Relationship Id="rId10"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16.svg"/></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8.svg"/><Relationship Id="rId5" Type="http://schemas.openxmlformats.org/officeDocument/2006/relationships/image" Target="../media/image28.svg"/><Relationship Id="rId10"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379361" y="1558257"/>
            <a:ext cx="4835678" cy="425681"/>
          </a:xfrm>
          <a:prstGeom prst="rect">
            <a:avLst/>
          </a:prstGeom>
        </p:spPr>
        <p:txBody>
          <a:bodyPr lIns="0" tIns="0" rIns="0" bIns="0" rtlCol="0" anchor="t">
            <a:spAutoFit/>
          </a:bodyPr>
          <a:lstStyle/>
          <a:p>
            <a:pPr marL="0" lvl="0" indent="0" algn="ctr">
              <a:lnSpc>
                <a:spcPts val="3531"/>
              </a:lnSpc>
              <a:spcBef>
                <a:spcPct val="0"/>
              </a:spcBef>
            </a:pPr>
            <a:r>
              <a:rPr lang="en-US" sz="2522">
                <a:solidFill>
                  <a:srgbClr val="FFFFFF"/>
                </a:solidFill>
                <a:latin typeface="Montserrat"/>
                <a:ea typeface="Montserrat"/>
                <a:cs typeface="Montserrat"/>
                <a:sym typeface="Montserrat"/>
              </a:rPr>
              <a:t>CHECK-IN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24446" y="2844825"/>
            <a:ext cx="196981" cy="196981"/>
            <a:chOff x="0" y="0"/>
            <a:chExt cx="6355080" cy="6355080"/>
          </a:xfrm>
        </p:grpSpPr>
        <p:sp>
          <p:nvSpPr>
            <p:cNvPr id="3" name="Freeform 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4" name="Group 4"/>
          <p:cNvGrpSpPr>
            <a:grpSpLocks noChangeAspect="1"/>
          </p:cNvGrpSpPr>
          <p:nvPr/>
        </p:nvGrpSpPr>
        <p:grpSpPr>
          <a:xfrm>
            <a:off x="3342683" y="2844825"/>
            <a:ext cx="196981" cy="196981"/>
            <a:chOff x="0" y="0"/>
            <a:chExt cx="6355080" cy="6355080"/>
          </a:xfrm>
        </p:grpSpPr>
        <p:sp>
          <p:nvSpPr>
            <p:cNvPr id="5"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6" name="Group 6"/>
          <p:cNvGrpSpPr>
            <a:grpSpLocks noChangeAspect="1"/>
          </p:cNvGrpSpPr>
          <p:nvPr/>
        </p:nvGrpSpPr>
        <p:grpSpPr>
          <a:xfrm>
            <a:off x="3660921" y="2844825"/>
            <a:ext cx="196981" cy="196981"/>
            <a:chOff x="0" y="0"/>
            <a:chExt cx="6355080" cy="6355080"/>
          </a:xfrm>
        </p:grpSpPr>
        <p:sp>
          <p:nvSpPr>
            <p:cNvPr id="7" name="Freeform 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8" name="Group 8"/>
          <p:cNvGrpSpPr>
            <a:grpSpLocks noChangeAspect="1"/>
          </p:cNvGrpSpPr>
          <p:nvPr/>
        </p:nvGrpSpPr>
        <p:grpSpPr>
          <a:xfrm>
            <a:off x="3979158" y="2844825"/>
            <a:ext cx="196981" cy="196981"/>
            <a:chOff x="0" y="0"/>
            <a:chExt cx="6355080" cy="6355080"/>
          </a:xfrm>
        </p:grpSpPr>
        <p:sp>
          <p:nvSpPr>
            <p:cNvPr id="9" name="Freeform 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0" name="Group 10"/>
          <p:cNvGrpSpPr>
            <a:grpSpLocks noChangeAspect="1"/>
          </p:cNvGrpSpPr>
          <p:nvPr/>
        </p:nvGrpSpPr>
        <p:grpSpPr>
          <a:xfrm>
            <a:off x="4297395" y="2844825"/>
            <a:ext cx="196981" cy="196981"/>
            <a:chOff x="0" y="0"/>
            <a:chExt cx="6355080" cy="6355080"/>
          </a:xfrm>
        </p:grpSpPr>
        <p:sp>
          <p:nvSpPr>
            <p:cNvPr id="11" name="Freeform 1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2" name="Group 12"/>
          <p:cNvGrpSpPr>
            <a:grpSpLocks noChangeAspect="1"/>
          </p:cNvGrpSpPr>
          <p:nvPr/>
        </p:nvGrpSpPr>
        <p:grpSpPr>
          <a:xfrm>
            <a:off x="4615633" y="2844825"/>
            <a:ext cx="196981" cy="196981"/>
            <a:chOff x="0" y="0"/>
            <a:chExt cx="6355080" cy="6355080"/>
          </a:xfrm>
        </p:grpSpPr>
        <p:sp>
          <p:nvSpPr>
            <p:cNvPr id="13" name="Freeform 1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4" name="Group 14"/>
          <p:cNvGrpSpPr>
            <a:grpSpLocks noChangeAspect="1"/>
          </p:cNvGrpSpPr>
          <p:nvPr/>
        </p:nvGrpSpPr>
        <p:grpSpPr>
          <a:xfrm>
            <a:off x="4933870" y="2844825"/>
            <a:ext cx="196981" cy="196981"/>
            <a:chOff x="0" y="0"/>
            <a:chExt cx="6355080" cy="6355080"/>
          </a:xfrm>
        </p:grpSpPr>
        <p:sp>
          <p:nvSpPr>
            <p:cNvPr id="15" name="Freeform 1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sp>
        <p:nvSpPr>
          <p:cNvPr id="16" name="TextBox 16"/>
          <p:cNvSpPr txBox="1"/>
          <p:nvPr/>
        </p:nvSpPr>
        <p:spPr>
          <a:xfrm>
            <a:off x="3043281" y="2871301"/>
            <a:ext cx="159597" cy="163310"/>
          </a:xfrm>
          <a:prstGeom prst="rect">
            <a:avLst/>
          </a:prstGeom>
        </p:spPr>
        <p:txBody>
          <a:bodyPr lIns="0" tIns="0" rIns="0" bIns="0" rtlCol="0" anchor="t">
            <a:spAutoFit/>
          </a:bodyPr>
          <a:lstStyle/>
          <a:p>
            <a:pPr algn="ctr">
              <a:lnSpc>
                <a:spcPts val="1232"/>
              </a:lnSpc>
            </a:pPr>
            <a:r>
              <a:rPr lang="en-US" sz="1027" spc="51">
                <a:solidFill>
                  <a:srgbClr val="444444"/>
                </a:solidFill>
                <a:latin typeface="Montserrat"/>
                <a:ea typeface="Montserrat"/>
                <a:cs typeface="Montserrat"/>
                <a:sym typeface="Montserrat"/>
              </a:rPr>
              <a:t>M</a:t>
            </a:r>
          </a:p>
        </p:txBody>
      </p:sp>
      <p:sp>
        <p:nvSpPr>
          <p:cNvPr id="17" name="TextBox 17"/>
          <p:cNvSpPr txBox="1"/>
          <p:nvPr/>
        </p:nvSpPr>
        <p:spPr>
          <a:xfrm>
            <a:off x="3361375" y="2871301"/>
            <a:ext cx="159597" cy="163310"/>
          </a:xfrm>
          <a:prstGeom prst="rect">
            <a:avLst/>
          </a:prstGeom>
        </p:spPr>
        <p:txBody>
          <a:bodyPr lIns="0" tIns="0" rIns="0" bIns="0" rtlCol="0" anchor="t">
            <a:spAutoFit/>
          </a:bodyPr>
          <a:lstStyle/>
          <a:p>
            <a:pPr algn="ctr">
              <a:lnSpc>
                <a:spcPts val="1232"/>
              </a:lnSpc>
            </a:pPr>
            <a:r>
              <a:rPr lang="en-US" sz="1027" spc="51">
                <a:solidFill>
                  <a:srgbClr val="444444"/>
                </a:solidFill>
                <a:latin typeface="Montserrat"/>
                <a:ea typeface="Montserrat"/>
                <a:cs typeface="Montserrat"/>
                <a:sym typeface="Montserrat"/>
              </a:rPr>
              <a:t>D</a:t>
            </a:r>
          </a:p>
        </p:txBody>
      </p:sp>
      <p:sp>
        <p:nvSpPr>
          <p:cNvPr id="18" name="TextBox 18"/>
          <p:cNvSpPr txBox="1"/>
          <p:nvPr/>
        </p:nvSpPr>
        <p:spPr>
          <a:xfrm>
            <a:off x="3679612" y="2871301"/>
            <a:ext cx="159597" cy="163310"/>
          </a:xfrm>
          <a:prstGeom prst="rect">
            <a:avLst/>
          </a:prstGeom>
        </p:spPr>
        <p:txBody>
          <a:bodyPr lIns="0" tIns="0" rIns="0" bIns="0" rtlCol="0" anchor="t">
            <a:spAutoFit/>
          </a:bodyPr>
          <a:lstStyle/>
          <a:p>
            <a:pPr algn="ctr">
              <a:lnSpc>
                <a:spcPts val="1232"/>
              </a:lnSpc>
            </a:pPr>
            <a:r>
              <a:rPr lang="en-US" sz="1027" spc="51">
                <a:solidFill>
                  <a:srgbClr val="444444"/>
                </a:solidFill>
                <a:latin typeface="Montserrat"/>
                <a:ea typeface="Montserrat"/>
                <a:cs typeface="Montserrat"/>
                <a:sym typeface="Montserrat"/>
              </a:rPr>
              <a:t>M</a:t>
            </a:r>
          </a:p>
        </p:txBody>
      </p:sp>
      <p:sp>
        <p:nvSpPr>
          <p:cNvPr id="19" name="TextBox 19"/>
          <p:cNvSpPr txBox="1"/>
          <p:nvPr/>
        </p:nvSpPr>
        <p:spPr>
          <a:xfrm>
            <a:off x="3997850" y="2871301"/>
            <a:ext cx="159597" cy="163310"/>
          </a:xfrm>
          <a:prstGeom prst="rect">
            <a:avLst/>
          </a:prstGeom>
        </p:spPr>
        <p:txBody>
          <a:bodyPr lIns="0" tIns="0" rIns="0" bIns="0" rtlCol="0" anchor="t">
            <a:spAutoFit/>
          </a:bodyPr>
          <a:lstStyle/>
          <a:p>
            <a:pPr algn="ctr">
              <a:lnSpc>
                <a:spcPts val="1232"/>
              </a:lnSpc>
            </a:pPr>
            <a:r>
              <a:rPr lang="en-US" sz="1027" spc="51">
                <a:solidFill>
                  <a:srgbClr val="444444"/>
                </a:solidFill>
                <a:latin typeface="Montserrat"/>
                <a:ea typeface="Montserrat"/>
                <a:cs typeface="Montserrat"/>
                <a:sym typeface="Montserrat"/>
              </a:rPr>
              <a:t>D</a:t>
            </a:r>
          </a:p>
        </p:txBody>
      </p:sp>
      <p:sp>
        <p:nvSpPr>
          <p:cNvPr id="20" name="TextBox 20"/>
          <p:cNvSpPr txBox="1"/>
          <p:nvPr/>
        </p:nvSpPr>
        <p:spPr>
          <a:xfrm>
            <a:off x="4316087" y="2871301"/>
            <a:ext cx="159597" cy="163310"/>
          </a:xfrm>
          <a:prstGeom prst="rect">
            <a:avLst/>
          </a:prstGeom>
        </p:spPr>
        <p:txBody>
          <a:bodyPr lIns="0" tIns="0" rIns="0" bIns="0" rtlCol="0" anchor="t">
            <a:spAutoFit/>
          </a:bodyPr>
          <a:lstStyle/>
          <a:p>
            <a:pPr algn="ctr">
              <a:lnSpc>
                <a:spcPts val="1232"/>
              </a:lnSpc>
            </a:pPr>
            <a:r>
              <a:rPr lang="en-US" sz="1027" spc="51">
                <a:solidFill>
                  <a:srgbClr val="444444"/>
                </a:solidFill>
                <a:latin typeface="Montserrat"/>
                <a:ea typeface="Montserrat"/>
                <a:cs typeface="Montserrat"/>
                <a:sym typeface="Montserrat"/>
              </a:rPr>
              <a:t>F</a:t>
            </a:r>
          </a:p>
        </p:txBody>
      </p:sp>
      <p:sp>
        <p:nvSpPr>
          <p:cNvPr id="21" name="TextBox 21"/>
          <p:cNvSpPr txBox="1"/>
          <p:nvPr/>
        </p:nvSpPr>
        <p:spPr>
          <a:xfrm>
            <a:off x="4634325" y="2871301"/>
            <a:ext cx="159597" cy="163310"/>
          </a:xfrm>
          <a:prstGeom prst="rect">
            <a:avLst/>
          </a:prstGeom>
        </p:spPr>
        <p:txBody>
          <a:bodyPr lIns="0" tIns="0" rIns="0" bIns="0" rtlCol="0" anchor="t">
            <a:spAutoFit/>
          </a:bodyPr>
          <a:lstStyle/>
          <a:p>
            <a:pPr algn="ctr">
              <a:lnSpc>
                <a:spcPts val="1232"/>
              </a:lnSpc>
            </a:pPr>
            <a:r>
              <a:rPr lang="en-US" sz="1027" spc="51">
                <a:solidFill>
                  <a:srgbClr val="444444"/>
                </a:solidFill>
                <a:latin typeface="Montserrat"/>
                <a:ea typeface="Montserrat"/>
                <a:cs typeface="Montserrat"/>
                <a:sym typeface="Montserrat"/>
              </a:rPr>
              <a:t>S</a:t>
            </a:r>
          </a:p>
        </p:txBody>
      </p:sp>
      <p:sp>
        <p:nvSpPr>
          <p:cNvPr id="22" name="TextBox 22"/>
          <p:cNvSpPr txBox="1"/>
          <p:nvPr/>
        </p:nvSpPr>
        <p:spPr>
          <a:xfrm>
            <a:off x="4952562" y="2871301"/>
            <a:ext cx="159597" cy="163310"/>
          </a:xfrm>
          <a:prstGeom prst="rect">
            <a:avLst/>
          </a:prstGeom>
        </p:spPr>
        <p:txBody>
          <a:bodyPr lIns="0" tIns="0" rIns="0" bIns="0" rtlCol="0" anchor="t">
            <a:spAutoFit/>
          </a:bodyPr>
          <a:lstStyle/>
          <a:p>
            <a:pPr algn="ctr">
              <a:lnSpc>
                <a:spcPts val="1232"/>
              </a:lnSpc>
            </a:pPr>
            <a:r>
              <a:rPr lang="en-US" sz="1027" spc="51">
                <a:solidFill>
                  <a:srgbClr val="444444"/>
                </a:solidFill>
                <a:latin typeface="Montserrat"/>
                <a:ea typeface="Montserrat"/>
                <a:cs typeface="Montserrat"/>
                <a:sym typeface="Montserrat"/>
              </a:rPr>
              <a:t>S</a:t>
            </a:r>
          </a:p>
        </p:txBody>
      </p:sp>
      <p:grpSp>
        <p:nvGrpSpPr>
          <p:cNvPr id="23" name="Group 23"/>
          <p:cNvGrpSpPr>
            <a:grpSpLocks noChangeAspect="1"/>
          </p:cNvGrpSpPr>
          <p:nvPr/>
        </p:nvGrpSpPr>
        <p:grpSpPr>
          <a:xfrm>
            <a:off x="3024446" y="3189225"/>
            <a:ext cx="196981" cy="196981"/>
            <a:chOff x="0" y="0"/>
            <a:chExt cx="6355080" cy="6355080"/>
          </a:xfrm>
        </p:grpSpPr>
        <p:sp>
          <p:nvSpPr>
            <p:cNvPr id="24" name="Freeform 2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25" name="Group 25"/>
          <p:cNvGrpSpPr>
            <a:grpSpLocks noChangeAspect="1"/>
          </p:cNvGrpSpPr>
          <p:nvPr/>
        </p:nvGrpSpPr>
        <p:grpSpPr>
          <a:xfrm>
            <a:off x="3342683" y="3189225"/>
            <a:ext cx="196981" cy="196981"/>
            <a:chOff x="0" y="0"/>
            <a:chExt cx="6355080" cy="6355080"/>
          </a:xfrm>
        </p:grpSpPr>
        <p:sp>
          <p:nvSpPr>
            <p:cNvPr id="26" name="Freeform 2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27" name="Group 27"/>
          <p:cNvGrpSpPr>
            <a:grpSpLocks noChangeAspect="1"/>
          </p:cNvGrpSpPr>
          <p:nvPr/>
        </p:nvGrpSpPr>
        <p:grpSpPr>
          <a:xfrm>
            <a:off x="3660921" y="3189225"/>
            <a:ext cx="196981" cy="196981"/>
            <a:chOff x="0" y="0"/>
            <a:chExt cx="6355080" cy="6355080"/>
          </a:xfrm>
        </p:grpSpPr>
        <p:sp>
          <p:nvSpPr>
            <p:cNvPr id="28" name="Freeform 2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29" name="Group 29"/>
          <p:cNvGrpSpPr>
            <a:grpSpLocks noChangeAspect="1"/>
          </p:cNvGrpSpPr>
          <p:nvPr/>
        </p:nvGrpSpPr>
        <p:grpSpPr>
          <a:xfrm>
            <a:off x="3979158" y="3189225"/>
            <a:ext cx="196981" cy="196981"/>
            <a:chOff x="0" y="0"/>
            <a:chExt cx="6355080" cy="6355080"/>
          </a:xfrm>
        </p:grpSpPr>
        <p:sp>
          <p:nvSpPr>
            <p:cNvPr id="30" name="Freeform 3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31" name="Group 31"/>
          <p:cNvGrpSpPr>
            <a:grpSpLocks noChangeAspect="1"/>
          </p:cNvGrpSpPr>
          <p:nvPr/>
        </p:nvGrpSpPr>
        <p:grpSpPr>
          <a:xfrm>
            <a:off x="4297395" y="3189225"/>
            <a:ext cx="196981" cy="196981"/>
            <a:chOff x="0" y="0"/>
            <a:chExt cx="6355080" cy="6355080"/>
          </a:xfrm>
        </p:grpSpPr>
        <p:sp>
          <p:nvSpPr>
            <p:cNvPr id="32" name="Freeform 3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33" name="Group 33"/>
          <p:cNvGrpSpPr>
            <a:grpSpLocks noChangeAspect="1"/>
          </p:cNvGrpSpPr>
          <p:nvPr/>
        </p:nvGrpSpPr>
        <p:grpSpPr>
          <a:xfrm>
            <a:off x="4615633" y="3189225"/>
            <a:ext cx="196981" cy="196981"/>
            <a:chOff x="0" y="0"/>
            <a:chExt cx="6355080" cy="6355080"/>
          </a:xfrm>
        </p:grpSpPr>
        <p:sp>
          <p:nvSpPr>
            <p:cNvPr id="34" name="Freeform 3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35" name="Group 35"/>
          <p:cNvGrpSpPr>
            <a:grpSpLocks noChangeAspect="1"/>
          </p:cNvGrpSpPr>
          <p:nvPr/>
        </p:nvGrpSpPr>
        <p:grpSpPr>
          <a:xfrm>
            <a:off x="4933870" y="3189225"/>
            <a:ext cx="196981" cy="196981"/>
            <a:chOff x="0" y="0"/>
            <a:chExt cx="6355080" cy="6355080"/>
          </a:xfrm>
        </p:grpSpPr>
        <p:sp>
          <p:nvSpPr>
            <p:cNvPr id="36" name="Freeform 3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37" name="Group 37"/>
          <p:cNvGrpSpPr>
            <a:grpSpLocks noChangeAspect="1"/>
          </p:cNvGrpSpPr>
          <p:nvPr/>
        </p:nvGrpSpPr>
        <p:grpSpPr>
          <a:xfrm>
            <a:off x="3024446" y="3447165"/>
            <a:ext cx="196981" cy="196981"/>
            <a:chOff x="0" y="0"/>
            <a:chExt cx="6355080" cy="6355080"/>
          </a:xfrm>
        </p:grpSpPr>
        <p:sp>
          <p:nvSpPr>
            <p:cNvPr id="38" name="Freeform 3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39" name="Group 39"/>
          <p:cNvGrpSpPr>
            <a:grpSpLocks noChangeAspect="1"/>
          </p:cNvGrpSpPr>
          <p:nvPr/>
        </p:nvGrpSpPr>
        <p:grpSpPr>
          <a:xfrm>
            <a:off x="3342683" y="3447165"/>
            <a:ext cx="196981" cy="196981"/>
            <a:chOff x="0" y="0"/>
            <a:chExt cx="6355080" cy="6355080"/>
          </a:xfrm>
        </p:grpSpPr>
        <p:sp>
          <p:nvSpPr>
            <p:cNvPr id="40" name="Freeform 4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41" name="Group 41"/>
          <p:cNvGrpSpPr>
            <a:grpSpLocks noChangeAspect="1"/>
          </p:cNvGrpSpPr>
          <p:nvPr/>
        </p:nvGrpSpPr>
        <p:grpSpPr>
          <a:xfrm>
            <a:off x="3660921" y="3447165"/>
            <a:ext cx="196981" cy="196981"/>
            <a:chOff x="0" y="0"/>
            <a:chExt cx="6355080" cy="6355080"/>
          </a:xfrm>
        </p:grpSpPr>
        <p:sp>
          <p:nvSpPr>
            <p:cNvPr id="42" name="Freeform 4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43" name="Group 43"/>
          <p:cNvGrpSpPr>
            <a:grpSpLocks noChangeAspect="1"/>
          </p:cNvGrpSpPr>
          <p:nvPr/>
        </p:nvGrpSpPr>
        <p:grpSpPr>
          <a:xfrm>
            <a:off x="3979158" y="3447165"/>
            <a:ext cx="196981" cy="196981"/>
            <a:chOff x="0" y="0"/>
            <a:chExt cx="6355080" cy="6355080"/>
          </a:xfrm>
        </p:grpSpPr>
        <p:sp>
          <p:nvSpPr>
            <p:cNvPr id="44" name="Freeform 4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45" name="Group 45"/>
          <p:cNvGrpSpPr>
            <a:grpSpLocks noChangeAspect="1"/>
          </p:cNvGrpSpPr>
          <p:nvPr/>
        </p:nvGrpSpPr>
        <p:grpSpPr>
          <a:xfrm>
            <a:off x="4297395" y="3447165"/>
            <a:ext cx="196981" cy="196981"/>
            <a:chOff x="0" y="0"/>
            <a:chExt cx="6355080" cy="6355080"/>
          </a:xfrm>
        </p:grpSpPr>
        <p:sp>
          <p:nvSpPr>
            <p:cNvPr id="46" name="Freeform 4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47" name="Group 47"/>
          <p:cNvGrpSpPr>
            <a:grpSpLocks noChangeAspect="1"/>
          </p:cNvGrpSpPr>
          <p:nvPr/>
        </p:nvGrpSpPr>
        <p:grpSpPr>
          <a:xfrm>
            <a:off x="4615633" y="3447165"/>
            <a:ext cx="196981" cy="196981"/>
            <a:chOff x="0" y="0"/>
            <a:chExt cx="6355080" cy="6355080"/>
          </a:xfrm>
        </p:grpSpPr>
        <p:sp>
          <p:nvSpPr>
            <p:cNvPr id="48" name="Freeform 4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49" name="Group 49"/>
          <p:cNvGrpSpPr>
            <a:grpSpLocks noChangeAspect="1"/>
          </p:cNvGrpSpPr>
          <p:nvPr/>
        </p:nvGrpSpPr>
        <p:grpSpPr>
          <a:xfrm>
            <a:off x="4933870" y="3447165"/>
            <a:ext cx="196981" cy="196981"/>
            <a:chOff x="0" y="0"/>
            <a:chExt cx="6355080" cy="6355080"/>
          </a:xfrm>
        </p:grpSpPr>
        <p:sp>
          <p:nvSpPr>
            <p:cNvPr id="50" name="Freeform 5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51" name="Group 51"/>
          <p:cNvGrpSpPr>
            <a:grpSpLocks noChangeAspect="1"/>
          </p:cNvGrpSpPr>
          <p:nvPr/>
        </p:nvGrpSpPr>
        <p:grpSpPr>
          <a:xfrm>
            <a:off x="3024446" y="3705104"/>
            <a:ext cx="196981" cy="196981"/>
            <a:chOff x="0" y="0"/>
            <a:chExt cx="6355080" cy="6355080"/>
          </a:xfrm>
        </p:grpSpPr>
        <p:sp>
          <p:nvSpPr>
            <p:cNvPr id="52" name="Freeform 5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53" name="Group 53"/>
          <p:cNvGrpSpPr>
            <a:grpSpLocks noChangeAspect="1"/>
          </p:cNvGrpSpPr>
          <p:nvPr/>
        </p:nvGrpSpPr>
        <p:grpSpPr>
          <a:xfrm>
            <a:off x="3342683" y="3705104"/>
            <a:ext cx="196981" cy="196981"/>
            <a:chOff x="0" y="0"/>
            <a:chExt cx="6355080" cy="6355080"/>
          </a:xfrm>
        </p:grpSpPr>
        <p:sp>
          <p:nvSpPr>
            <p:cNvPr id="54" name="Freeform 5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55" name="Group 55"/>
          <p:cNvGrpSpPr>
            <a:grpSpLocks noChangeAspect="1"/>
          </p:cNvGrpSpPr>
          <p:nvPr/>
        </p:nvGrpSpPr>
        <p:grpSpPr>
          <a:xfrm>
            <a:off x="3660921" y="3705104"/>
            <a:ext cx="196981" cy="196981"/>
            <a:chOff x="0" y="0"/>
            <a:chExt cx="6355080" cy="6355080"/>
          </a:xfrm>
        </p:grpSpPr>
        <p:sp>
          <p:nvSpPr>
            <p:cNvPr id="56" name="Freeform 5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57" name="Group 57"/>
          <p:cNvGrpSpPr>
            <a:grpSpLocks noChangeAspect="1"/>
          </p:cNvGrpSpPr>
          <p:nvPr/>
        </p:nvGrpSpPr>
        <p:grpSpPr>
          <a:xfrm>
            <a:off x="3979158" y="3705104"/>
            <a:ext cx="196981" cy="196981"/>
            <a:chOff x="0" y="0"/>
            <a:chExt cx="6355080" cy="6355080"/>
          </a:xfrm>
        </p:grpSpPr>
        <p:sp>
          <p:nvSpPr>
            <p:cNvPr id="58" name="Freeform 5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59" name="Group 59"/>
          <p:cNvGrpSpPr>
            <a:grpSpLocks noChangeAspect="1"/>
          </p:cNvGrpSpPr>
          <p:nvPr/>
        </p:nvGrpSpPr>
        <p:grpSpPr>
          <a:xfrm>
            <a:off x="4297395" y="3705104"/>
            <a:ext cx="196981" cy="196981"/>
            <a:chOff x="0" y="0"/>
            <a:chExt cx="6355080" cy="6355080"/>
          </a:xfrm>
        </p:grpSpPr>
        <p:sp>
          <p:nvSpPr>
            <p:cNvPr id="60" name="Freeform 6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61" name="Group 61"/>
          <p:cNvGrpSpPr>
            <a:grpSpLocks noChangeAspect="1"/>
          </p:cNvGrpSpPr>
          <p:nvPr/>
        </p:nvGrpSpPr>
        <p:grpSpPr>
          <a:xfrm>
            <a:off x="4615633" y="3705104"/>
            <a:ext cx="196981" cy="196981"/>
            <a:chOff x="0" y="0"/>
            <a:chExt cx="6355080" cy="6355080"/>
          </a:xfrm>
        </p:grpSpPr>
        <p:sp>
          <p:nvSpPr>
            <p:cNvPr id="62" name="Freeform 6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63" name="Group 63"/>
          <p:cNvGrpSpPr>
            <a:grpSpLocks noChangeAspect="1"/>
          </p:cNvGrpSpPr>
          <p:nvPr/>
        </p:nvGrpSpPr>
        <p:grpSpPr>
          <a:xfrm>
            <a:off x="4933870" y="3705104"/>
            <a:ext cx="196981" cy="196981"/>
            <a:chOff x="0" y="0"/>
            <a:chExt cx="6355080" cy="6355080"/>
          </a:xfrm>
        </p:grpSpPr>
        <p:sp>
          <p:nvSpPr>
            <p:cNvPr id="64" name="Freeform 6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65" name="Group 65"/>
          <p:cNvGrpSpPr>
            <a:grpSpLocks noChangeAspect="1"/>
          </p:cNvGrpSpPr>
          <p:nvPr/>
        </p:nvGrpSpPr>
        <p:grpSpPr>
          <a:xfrm>
            <a:off x="3024446" y="4994803"/>
            <a:ext cx="196981" cy="196981"/>
            <a:chOff x="0" y="0"/>
            <a:chExt cx="6355080" cy="6355080"/>
          </a:xfrm>
        </p:grpSpPr>
        <p:sp>
          <p:nvSpPr>
            <p:cNvPr id="66" name="Freeform 6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67" name="Group 67"/>
          <p:cNvGrpSpPr>
            <a:grpSpLocks noChangeAspect="1"/>
          </p:cNvGrpSpPr>
          <p:nvPr/>
        </p:nvGrpSpPr>
        <p:grpSpPr>
          <a:xfrm>
            <a:off x="3342683" y="4994803"/>
            <a:ext cx="196981" cy="196981"/>
            <a:chOff x="0" y="0"/>
            <a:chExt cx="6355080" cy="6355080"/>
          </a:xfrm>
        </p:grpSpPr>
        <p:sp>
          <p:nvSpPr>
            <p:cNvPr id="68" name="Freeform 6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69" name="Group 69"/>
          <p:cNvGrpSpPr>
            <a:grpSpLocks noChangeAspect="1"/>
          </p:cNvGrpSpPr>
          <p:nvPr/>
        </p:nvGrpSpPr>
        <p:grpSpPr>
          <a:xfrm>
            <a:off x="3660921" y="4994803"/>
            <a:ext cx="196981" cy="196981"/>
            <a:chOff x="0" y="0"/>
            <a:chExt cx="6355080" cy="6355080"/>
          </a:xfrm>
        </p:grpSpPr>
        <p:sp>
          <p:nvSpPr>
            <p:cNvPr id="70" name="Freeform 7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71" name="Group 71"/>
          <p:cNvGrpSpPr>
            <a:grpSpLocks noChangeAspect="1"/>
          </p:cNvGrpSpPr>
          <p:nvPr/>
        </p:nvGrpSpPr>
        <p:grpSpPr>
          <a:xfrm>
            <a:off x="3979158" y="4994803"/>
            <a:ext cx="196981" cy="196981"/>
            <a:chOff x="0" y="0"/>
            <a:chExt cx="6355080" cy="6355080"/>
          </a:xfrm>
        </p:grpSpPr>
        <p:sp>
          <p:nvSpPr>
            <p:cNvPr id="72" name="Freeform 7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73" name="Group 73"/>
          <p:cNvGrpSpPr>
            <a:grpSpLocks noChangeAspect="1"/>
          </p:cNvGrpSpPr>
          <p:nvPr/>
        </p:nvGrpSpPr>
        <p:grpSpPr>
          <a:xfrm>
            <a:off x="4297395" y="4994803"/>
            <a:ext cx="196981" cy="196981"/>
            <a:chOff x="0" y="0"/>
            <a:chExt cx="6355080" cy="6355080"/>
          </a:xfrm>
        </p:grpSpPr>
        <p:sp>
          <p:nvSpPr>
            <p:cNvPr id="74" name="Freeform 7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75" name="Group 75"/>
          <p:cNvGrpSpPr>
            <a:grpSpLocks noChangeAspect="1"/>
          </p:cNvGrpSpPr>
          <p:nvPr/>
        </p:nvGrpSpPr>
        <p:grpSpPr>
          <a:xfrm>
            <a:off x="4615633" y="4994803"/>
            <a:ext cx="196981" cy="196981"/>
            <a:chOff x="0" y="0"/>
            <a:chExt cx="6355080" cy="6355080"/>
          </a:xfrm>
        </p:grpSpPr>
        <p:sp>
          <p:nvSpPr>
            <p:cNvPr id="76" name="Freeform 7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77" name="Group 77"/>
          <p:cNvGrpSpPr>
            <a:grpSpLocks noChangeAspect="1"/>
          </p:cNvGrpSpPr>
          <p:nvPr/>
        </p:nvGrpSpPr>
        <p:grpSpPr>
          <a:xfrm>
            <a:off x="4933870" y="4994803"/>
            <a:ext cx="196981" cy="196981"/>
            <a:chOff x="0" y="0"/>
            <a:chExt cx="6355080" cy="6355080"/>
          </a:xfrm>
        </p:grpSpPr>
        <p:sp>
          <p:nvSpPr>
            <p:cNvPr id="78" name="Freeform 7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79" name="Group 79"/>
          <p:cNvGrpSpPr>
            <a:grpSpLocks noChangeAspect="1"/>
          </p:cNvGrpSpPr>
          <p:nvPr/>
        </p:nvGrpSpPr>
        <p:grpSpPr>
          <a:xfrm>
            <a:off x="3024446" y="5252742"/>
            <a:ext cx="196981" cy="196981"/>
            <a:chOff x="0" y="0"/>
            <a:chExt cx="6355080" cy="6355080"/>
          </a:xfrm>
        </p:grpSpPr>
        <p:sp>
          <p:nvSpPr>
            <p:cNvPr id="80" name="Freeform 8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81" name="Group 81"/>
          <p:cNvGrpSpPr>
            <a:grpSpLocks noChangeAspect="1"/>
          </p:cNvGrpSpPr>
          <p:nvPr/>
        </p:nvGrpSpPr>
        <p:grpSpPr>
          <a:xfrm>
            <a:off x="3342683" y="5252742"/>
            <a:ext cx="196981" cy="196981"/>
            <a:chOff x="0" y="0"/>
            <a:chExt cx="6355080" cy="6355080"/>
          </a:xfrm>
        </p:grpSpPr>
        <p:sp>
          <p:nvSpPr>
            <p:cNvPr id="82" name="Freeform 8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83" name="Group 83"/>
          <p:cNvGrpSpPr>
            <a:grpSpLocks noChangeAspect="1"/>
          </p:cNvGrpSpPr>
          <p:nvPr/>
        </p:nvGrpSpPr>
        <p:grpSpPr>
          <a:xfrm>
            <a:off x="3660921" y="5252742"/>
            <a:ext cx="196981" cy="196981"/>
            <a:chOff x="0" y="0"/>
            <a:chExt cx="6355080" cy="6355080"/>
          </a:xfrm>
        </p:grpSpPr>
        <p:sp>
          <p:nvSpPr>
            <p:cNvPr id="84" name="Freeform 8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85" name="Group 85"/>
          <p:cNvGrpSpPr>
            <a:grpSpLocks noChangeAspect="1"/>
          </p:cNvGrpSpPr>
          <p:nvPr/>
        </p:nvGrpSpPr>
        <p:grpSpPr>
          <a:xfrm>
            <a:off x="3979158" y="5252742"/>
            <a:ext cx="196981" cy="196981"/>
            <a:chOff x="0" y="0"/>
            <a:chExt cx="6355080" cy="6355080"/>
          </a:xfrm>
        </p:grpSpPr>
        <p:sp>
          <p:nvSpPr>
            <p:cNvPr id="86" name="Freeform 8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87" name="Group 87"/>
          <p:cNvGrpSpPr>
            <a:grpSpLocks noChangeAspect="1"/>
          </p:cNvGrpSpPr>
          <p:nvPr/>
        </p:nvGrpSpPr>
        <p:grpSpPr>
          <a:xfrm>
            <a:off x="4297395" y="5252742"/>
            <a:ext cx="196981" cy="196981"/>
            <a:chOff x="0" y="0"/>
            <a:chExt cx="6355080" cy="6355080"/>
          </a:xfrm>
        </p:grpSpPr>
        <p:sp>
          <p:nvSpPr>
            <p:cNvPr id="88" name="Freeform 8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89" name="Group 89"/>
          <p:cNvGrpSpPr>
            <a:grpSpLocks noChangeAspect="1"/>
          </p:cNvGrpSpPr>
          <p:nvPr/>
        </p:nvGrpSpPr>
        <p:grpSpPr>
          <a:xfrm>
            <a:off x="4615633" y="5252742"/>
            <a:ext cx="196981" cy="196981"/>
            <a:chOff x="0" y="0"/>
            <a:chExt cx="6355080" cy="6355080"/>
          </a:xfrm>
        </p:grpSpPr>
        <p:sp>
          <p:nvSpPr>
            <p:cNvPr id="90" name="Freeform 9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91" name="Group 91"/>
          <p:cNvGrpSpPr>
            <a:grpSpLocks noChangeAspect="1"/>
          </p:cNvGrpSpPr>
          <p:nvPr/>
        </p:nvGrpSpPr>
        <p:grpSpPr>
          <a:xfrm>
            <a:off x="4933870" y="5252742"/>
            <a:ext cx="196981" cy="196981"/>
            <a:chOff x="0" y="0"/>
            <a:chExt cx="6355080" cy="6355080"/>
          </a:xfrm>
        </p:grpSpPr>
        <p:sp>
          <p:nvSpPr>
            <p:cNvPr id="92" name="Freeform 9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93" name="Group 93"/>
          <p:cNvGrpSpPr>
            <a:grpSpLocks noChangeAspect="1"/>
          </p:cNvGrpSpPr>
          <p:nvPr/>
        </p:nvGrpSpPr>
        <p:grpSpPr>
          <a:xfrm>
            <a:off x="3024446" y="3963044"/>
            <a:ext cx="196981" cy="196981"/>
            <a:chOff x="0" y="0"/>
            <a:chExt cx="6355080" cy="6355080"/>
          </a:xfrm>
        </p:grpSpPr>
        <p:sp>
          <p:nvSpPr>
            <p:cNvPr id="94" name="Freeform 9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95" name="Group 95"/>
          <p:cNvGrpSpPr>
            <a:grpSpLocks noChangeAspect="1"/>
          </p:cNvGrpSpPr>
          <p:nvPr/>
        </p:nvGrpSpPr>
        <p:grpSpPr>
          <a:xfrm>
            <a:off x="3342683" y="3963044"/>
            <a:ext cx="196981" cy="196981"/>
            <a:chOff x="0" y="0"/>
            <a:chExt cx="6355080" cy="6355080"/>
          </a:xfrm>
        </p:grpSpPr>
        <p:sp>
          <p:nvSpPr>
            <p:cNvPr id="96" name="Freeform 9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97" name="Group 97"/>
          <p:cNvGrpSpPr>
            <a:grpSpLocks noChangeAspect="1"/>
          </p:cNvGrpSpPr>
          <p:nvPr/>
        </p:nvGrpSpPr>
        <p:grpSpPr>
          <a:xfrm>
            <a:off x="3660921" y="3963044"/>
            <a:ext cx="196981" cy="196981"/>
            <a:chOff x="0" y="0"/>
            <a:chExt cx="6355080" cy="6355080"/>
          </a:xfrm>
        </p:grpSpPr>
        <p:sp>
          <p:nvSpPr>
            <p:cNvPr id="98" name="Freeform 9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99" name="Group 99"/>
          <p:cNvGrpSpPr>
            <a:grpSpLocks noChangeAspect="1"/>
          </p:cNvGrpSpPr>
          <p:nvPr/>
        </p:nvGrpSpPr>
        <p:grpSpPr>
          <a:xfrm>
            <a:off x="3979158" y="3963044"/>
            <a:ext cx="196981" cy="196981"/>
            <a:chOff x="0" y="0"/>
            <a:chExt cx="6355080" cy="6355080"/>
          </a:xfrm>
        </p:grpSpPr>
        <p:sp>
          <p:nvSpPr>
            <p:cNvPr id="100" name="Freeform 10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01" name="Group 101"/>
          <p:cNvGrpSpPr>
            <a:grpSpLocks noChangeAspect="1"/>
          </p:cNvGrpSpPr>
          <p:nvPr/>
        </p:nvGrpSpPr>
        <p:grpSpPr>
          <a:xfrm>
            <a:off x="4297395" y="3963044"/>
            <a:ext cx="196981" cy="196981"/>
            <a:chOff x="0" y="0"/>
            <a:chExt cx="6355080" cy="6355080"/>
          </a:xfrm>
        </p:grpSpPr>
        <p:sp>
          <p:nvSpPr>
            <p:cNvPr id="102" name="Freeform 10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03" name="Group 103"/>
          <p:cNvGrpSpPr>
            <a:grpSpLocks noChangeAspect="1"/>
          </p:cNvGrpSpPr>
          <p:nvPr/>
        </p:nvGrpSpPr>
        <p:grpSpPr>
          <a:xfrm>
            <a:off x="4615633" y="3963044"/>
            <a:ext cx="196981" cy="196981"/>
            <a:chOff x="0" y="0"/>
            <a:chExt cx="6355080" cy="6355080"/>
          </a:xfrm>
        </p:grpSpPr>
        <p:sp>
          <p:nvSpPr>
            <p:cNvPr id="104" name="Freeform 10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05" name="Group 105"/>
          <p:cNvGrpSpPr>
            <a:grpSpLocks noChangeAspect="1"/>
          </p:cNvGrpSpPr>
          <p:nvPr/>
        </p:nvGrpSpPr>
        <p:grpSpPr>
          <a:xfrm>
            <a:off x="4933870" y="3963044"/>
            <a:ext cx="196981" cy="196981"/>
            <a:chOff x="0" y="0"/>
            <a:chExt cx="6355080" cy="6355080"/>
          </a:xfrm>
        </p:grpSpPr>
        <p:sp>
          <p:nvSpPr>
            <p:cNvPr id="106" name="Freeform 10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07" name="Group 107"/>
          <p:cNvGrpSpPr>
            <a:grpSpLocks noChangeAspect="1"/>
          </p:cNvGrpSpPr>
          <p:nvPr/>
        </p:nvGrpSpPr>
        <p:grpSpPr>
          <a:xfrm>
            <a:off x="3024446" y="5510682"/>
            <a:ext cx="196981" cy="196981"/>
            <a:chOff x="0" y="0"/>
            <a:chExt cx="6355080" cy="6355080"/>
          </a:xfrm>
        </p:grpSpPr>
        <p:sp>
          <p:nvSpPr>
            <p:cNvPr id="108" name="Freeform 10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09" name="Group 109"/>
          <p:cNvGrpSpPr>
            <a:grpSpLocks noChangeAspect="1"/>
          </p:cNvGrpSpPr>
          <p:nvPr/>
        </p:nvGrpSpPr>
        <p:grpSpPr>
          <a:xfrm>
            <a:off x="3342683" y="5510682"/>
            <a:ext cx="196981" cy="196981"/>
            <a:chOff x="0" y="0"/>
            <a:chExt cx="6355080" cy="6355080"/>
          </a:xfrm>
        </p:grpSpPr>
        <p:sp>
          <p:nvSpPr>
            <p:cNvPr id="110" name="Freeform 11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11" name="Group 111"/>
          <p:cNvGrpSpPr>
            <a:grpSpLocks noChangeAspect="1"/>
          </p:cNvGrpSpPr>
          <p:nvPr/>
        </p:nvGrpSpPr>
        <p:grpSpPr>
          <a:xfrm>
            <a:off x="3660921" y="5510682"/>
            <a:ext cx="196981" cy="196981"/>
            <a:chOff x="0" y="0"/>
            <a:chExt cx="6355080" cy="6355080"/>
          </a:xfrm>
        </p:grpSpPr>
        <p:sp>
          <p:nvSpPr>
            <p:cNvPr id="112" name="Freeform 11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13" name="Group 113"/>
          <p:cNvGrpSpPr>
            <a:grpSpLocks noChangeAspect="1"/>
          </p:cNvGrpSpPr>
          <p:nvPr/>
        </p:nvGrpSpPr>
        <p:grpSpPr>
          <a:xfrm>
            <a:off x="3979158" y="5510682"/>
            <a:ext cx="196981" cy="196981"/>
            <a:chOff x="0" y="0"/>
            <a:chExt cx="6355080" cy="6355080"/>
          </a:xfrm>
        </p:grpSpPr>
        <p:sp>
          <p:nvSpPr>
            <p:cNvPr id="114" name="Freeform 11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15" name="Group 115"/>
          <p:cNvGrpSpPr>
            <a:grpSpLocks noChangeAspect="1"/>
          </p:cNvGrpSpPr>
          <p:nvPr/>
        </p:nvGrpSpPr>
        <p:grpSpPr>
          <a:xfrm>
            <a:off x="4297395" y="5510682"/>
            <a:ext cx="196981" cy="196981"/>
            <a:chOff x="0" y="0"/>
            <a:chExt cx="6355080" cy="6355080"/>
          </a:xfrm>
        </p:grpSpPr>
        <p:sp>
          <p:nvSpPr>
            <p:cNvPr id="116" name="Freeform 11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17" name="Group 117"/>
          <p:cNvGrpSpPr>
            <a:grpSpLocks noChangeAspect="1"/>
          </p:cNvGrpSpPr>
          <p:nvPr/>
        </p:nvGrpSpPr>
        <p:grpSpPr>
          <a:xfrm>
            <a:off x="4615633" y="5510682"/>
            <a:ext cx="196981" cy="196981"/>
            <a:chOff x="0" y="0"/>
            <a:chExt cx="6355080" cy="6355080"/>
          </a:xfrm>
        </p:grpSpPr>
        <p:sp>
          <p:nvSpPr>
            <p:cNvPr id="118" name="Freeform 11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19" name="Group 119"/>
          <p:cNvGrpSpPr>
            <a:grpSpLocks noChangeAspect="1"/>
          </p:cNvGrpSpPr>
          <p:nvPr/>
        </p:nvGrpSpPr>
        <p:grpSpPr>
          <a:xfrm>
            <a:off x="4933870" y="5510682"/>
            <a:ext cx="196981" cy="196981"/>
            <a:chOff x="0" y="0"/>
            <a:chExt cx="6355080" cy="6355080"/>
          </a:xfrm>
        </p:grpSpPr>
        <p:sp>
          <p:nvSpPr>
            <p:cNvPr id="120" name="Freeform 12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21" name="Group 121"/>
          <p:cNvGrpSpPr>
            <a:grpSpLocks noChangeAspect="1"/>
          </p:cNvGrpSpPr>
          <p:nvPr/>
        </p:nvGrpSpPr>
        <p:grpSpPr>
          <a:xfrm>
            <a:off x="3024446" y="4478923"/>
            <a:ext cx="196981" cy="196981"/>
            <a:chOff x="0" y="0"/>
            <a:chExt cx="6355080" cy="6355080"/>
          </a:xfrm>
        </p:grpSpPr>
        <p:sp>
          <p:nvSpPr>
            <p:cNvPr id="122" name="Freeform 12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23" name="Group 123"/>
          <p:cNvGrpSpPr>
            <a:grpSpLocks noChangeAspect="1"/>
          </p:cNvGrpSpPr>
          <p:nvPr/>
        </p:nvGrpSpPr>
        <p:grpSpPr>
          <a:xfrm>
            <a:off x="3342683" y="4478923"/>
            <a:ext cx="196981" cy="196981"/>
            <a:chOff x="0" y="0"/>
            <a:chExt cx="6355080" cy="6355080"/>
          </a:xfrm>
        </p:grpSpPr>
        <p:sp>
          <p:nvSpPr>
            <p:cNvPr id="124" name="Freeform 12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25" name="Group 125"/>
          <p:cNvGrpSpPr>
            <a:grpSpLocks noChangeAspect="1"/>
          </p:cNvGrpSpPr>
          <p:nvPr/>
        </p:nvGrpSpPr>
        <p:grpSpPr>
          <a:xfrm>
            <a:off x="3660921" y="4478923"/>
            <a:ext cx="196981" cy="196981"/>
            <a:chOff x="0" y="0"/>
            <a:chExt cx="6355080" cy="6355080"/>
          </a:xfrm>
        </p:grpSpPr>
        <p:sp>
          <p:nvSpPr>
            <p:cNvPr id="126" name="Freeform 12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27" name="Group 127"/>
          <p:cNvGrpSpPr>
            <a:grpSpLocks noChangeAspect="1"/>
          </p:cNvGrpSpPr>
          <p:nvPr/>
        </p:nvGrpSpPr>
        <p:grpSpPr>
          <a:xfrm>
            <a:off x="3979158" y="4478923"/>
            <a:ext cx="196981" cy="196981"/>
            <a:chOff x="0" y="0"/>
            <a:chExt cx="6355080" cy="6355080"/>
          </a:xfrm>
        </p:grpSpPr>
        <p:sp>
          <p:nvSpPr>
            <p:cNvPr id="128" name="Freeform 12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29" name="Group 129"/>
          <p:cNvGrpSpPr>
            <a:grpSpLocks noChangeAspect="1"/>
          </p:cNvGrpSpPr>
          <p:nvPr/>
        </p:nvGrpSpPr>
        <p:grpSpPr>
          <a:xfrm>
            <a:off x="4297395" y="4478923"/>
            <a:ext cx="196981" cy="196981"/>
            <a:chOff x="0" y="0"/>
            <a:chExt cx="6355080" cy="6355080"/>
          </a:xfrm>
        </p:grpSpPr>
        <p:sp>
          <p:nvSpPr>
            <p:cNvPr id="130" name="Freeform 13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31" name="Group 131"/>
          <p:cNvGrpSpPr>
            <a:grpSpLocks noChangeAspect="1"/>
          </p:cNvGrpSpPr>
          <p:nvPr/>
        </p:nvGrpSpPr>
        <p:grpSpPr>
          <a:xfrm>
            <a:off x="4615633" y="4478923"/>
            <a:ext cx="196981" cy="196981"/>
            <a:chOff x="0" y="0"/>
            <a:chExt cx="6355080" cy="6355080"/>
          </a:xfrm>
        </p:grpSpPr>
        <p:sp>
          <p:nvSpPr>
            <p:cNvPr id="132" name="Freeform 13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33" name="Group 133"/>
          <p:cNvGrpSpPr>
            <a:grpSpLocks noChangeAspect="1"/>
          </p:cNvGrpSpPr>
          <p:nvPr/>
        </p:nvGrpSpPr>
        <p:grpSpPr>
          <a:xfrm>
            <a:off x="4933870" y="4478923"/>
            <a:ext cx="196981" cy="196981"/>
            <a:chOff x="0" y="0"/>
            <a:chExt cx="6355080" cy="6355080"/>
          </a:xfrm>
        </p:grpSpPr>
        <p:sp>
          <p:nvSpPr>
            <p:cNvPr id="134" name="Freeform 13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35" name="Group 135"/>
          <p:cNvGrpSpPr>
            <a:grpSpLocks noChangeAspect="1"/>
          </p:cNvGrpSpPr>
          <p:nvPr/>
        </p:nvGrpSpPr>
        <p:grpSpPr>
          <a:xfrm>
            <a:off x="3024446" y="4220984"/>
            <a:ext cx="196981" cy="196981"/>
            <a:chOff x="0" y="0"/>
            <a:chExt cx="6355080" cy="6355080"/>
          </a:xfrm>
        </p:grpSpPr>
        <p:sp>
          <p:nvSpPr>
            <p:cNvPr id="136" name="Freeform 13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37" name="Group 137"/>
          <p:cNvGrpSpPr>
            <a:grpSpLocks noChangeAspect="1"/>
          </p:cNvGrpSpPr>
          <p:nvPr/>
        </p:nvGrpSpPr>
        <p:grpSpPr>
          <a:xfrm>
            <a:off x="3342683" y="4220984"/>
            <a:ext cx="196981" cy="196981"/>
            <a:chOff x="0" y="0"/>
            <a:chExt cx="6355080" cy="6355080"/>
          </a:xfrm>
        </p:grpSpPr>
        <p:sp>
          <p:nvSpPr>
            <p:cNvPr id="138" name="Freeform 13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39" name="Group 139"/>
          <p:cNvGrpSpPr>
            <a:grpSpLocks noChangeAspect="1"/>
          </p:cNvGrpSpPr>
          <p:nvPr/>
        </p:nvGrpSpPr>
        <p:grpSpPr>
          <a:xfrm>
            <a:off x="3660921" y="4220984"/>
            <a:ext cx="196981" cy="196981"/>
            <a:chOff x="0" y="0"/>
            <a:chExt cx="6355080" cy="6355080"/>
          </a:xfrm>
        </p:grpSpPr>
        <p:sp>
          <p:nvSpPr>
            <p:cNvPr id="140" name="Freeform 14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41" name="Group 141"/>
          <p:cNvGrpSpPr>
            <a:grpSpLocks noChangeAspect="1"/>
          </p:cNvGrpSpPr>
          <p:nvPr/>
        </p:nvGrpSpPr>
        <p:grpSpPr>
          <a:xfrm>
            <a:off x="3979158" y="4220984"/>
            <a:ext cx="196981" cy="196981"/>
            <a:chOff x="0" y="0"/>
            <a:chExt cx="6355080" cy="6355080"/>
          </a:xfrm>
        </p:grpSpPr>
        <p:sp>
          <p:nvSpPr>
            <p:cNvPr id="142" name="Freeform 14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43" name="Group 143"/>
          <p:cNvGrpSpPr>
            <a:grpSpLocks noChangeAspect="1"/>
          </p:cNvGrpSpPr>
          <p:nvPr/>
        </p:nvGrpSpPr>
        <p:grpSpPr>
          <a:xfrm>
            <a:off x="4297395" y="4220984"/>
            <a:ext cx="196981" cy="196981"/>
            <a:chOff x="0" y="0"/>
            <a:chExt cx="6355080" cy="6355080"/>
          </a:xfrm>
        </p:grpSpPr>
        <p:sp>
          <p:nvSpPr>
            <p:cNvPr id="144" name="Freeform 14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45" name="Group 145"/>
          <p:cNvGrpSpPr>
            <a:grpSpLocks noChangeAspect="1"/>
          </p:cNvGrpSpPr>
          <p:nvPr/>
        </p:nvGrpSpPr>
        <p:grpSpPr>
          <a:xfrm>
            <a:off x="4615633" y="4220984"/>
            <a:ext cx="196981" cy="196981"/>
            <a:chOff x="0" y="0"/>
            <a:chExt cx="6355080" cy="6355080"/>
          </a:xfrm>
        </p:grpSpPr>
        <p:sp>
          <p:nvSpPr>
            <p:cNvPr id="146" name="Freeform 14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47" name="Group 147"/>
          <p:cNvGrpSpPr>
            <a:grpSpLocks noChangeAspect="1"/>
          </p:cNvGrpSpPr>
          <p:nvPr/>
        </p:nvGrpSpPr>
        <p:grpSpPr>
          <a:xfrm>
            <a:off x="4933870" y="4220984"/>
            <a:ext cx="196981" cy="196981"/>
            <a:chOff x="0" y="0"/>
            <a:chExt cx="6355080" cy="6355080"/>
          </a:xfrm>
        </p:grpSpPr>
        <p:sp>
          <p:nvSpPr>
            <p:cNvPr id="148" name="Freeform 14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49" name="Group 149"/>
          <p:cNvGrpSpPr>
            <a:grpSpLocks noChangeAspect="1"/>
          </p:cNvGrpSpPr>
          <p:nvPr/>
        </p:nvGrpSpPr>
        <p:grpSpPr>
          <a:xfrm>
            <a:off x="3024446" y="4736863"/>
            <a:ext cx="196981" cy="196981"/>
            <a:chOff x="0" y="0"/>
            <a:chExt cx="6355080" cy="6355080"/>
          </a:xfrm>
        </p:grpSpPr>
        <p:sp>
          <p:nvSpPr>
            <p:cNvPr id="150" name="Freeform 15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51" name="Group 151"/>
          <p:cNvGrpSpPr>
            <a:grpSpLocks noChangeAspect="1"/>
          </p:cNvGrpSpPr>
          <p:nvPr/>
        </p:nvGrpSpPr>
        <p:grpSpPr>
          <a:xfrm>
            <a:off x="3342683" y="4736863"/>
            <a:ext cx="196981" cy="196981"/>
            <a:chOff x="0" y="0"/>
            <a:chExt cx="6355080" cy="6355080"/>
          </a:xfrm>
        </p:grpSpPr>
        <p:sp>
          <p:nvSpPr>
            <p:cNvPr id="152" name="Freeform 15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53" name="Group 153"/>
          <p:cNvGrpSpPr>
            <a:grpSpLocks noChangeAspect="1"/>
          </p:cNvGrpSpPr>
          <p:nvPr/>
        </p:nvGrpSpPr>
        <p:grpSpPr>
          <a:xfrm>
            <a:off x="3660921" y="4736863"/>
            <a:ext cx="196981" cy="196981"/>
            <a:chOff x="0" y="0"/>
            <a:chExt cx="6355080" cy="6355080"/>
          </a:xfrm>
        </p:grpSpPr>
        <p:sp>
          <p:nvSpPr>
            <p:cNvPr id="154" name="Freeform 15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55" name="Group 155"/>
          <p:cNvGrpSpPr>
            <a:grpSpLocks noChangeAspect="1"/>
          </p:cNvGrpSpPr>
          <p:nvPr/>
        </p:nvGrpSpPr>
        <p:grpSpPr>
          <a:xfrm>
            <a:off x="3979158" y="4736863"/>
            <a:ext cx="196981" cy="196981"/>
            <a:chOff x="0" y="0"/>
            <a:chExt cx="6355080" cy="6355080"/>
          </a:xfrm>
        </p:grpSpPr>
        <p:sp>
          <p:nvSpPr>
            <p:cNvPr id="156" name="Freeform 15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57" name="Group 157"/>
          <p:cNvGrpSpPr>
            <a:grpSpLocks noChangeAspect="1"/>
          </p:cNvGrpSpPr>
          <p:nvPr/>
        </p:nvGrpSpPr>
        <p:grpSpPr>
          <a:xfrm>
            <a:off x="4297395" y="4736863"/>
            <a:ext cx="196981" cy="196981"/>
            <a:chOff x="0" y="0"/>
            <a:chExt cx="6355080" cy="6355080"/>
          </a:xfrm>
        </p:grpSpPr>
        <p:sp>
          <p:nvSpPr>
            <p:cNvPr id="158" name="Freeform 15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59" name="Group 159"/>
          <p:cNvGrpSpPr>
            <a:grpSpLocks noChangeAspect="1"/>
          </p:cNvGrpSpPr>
          <p:nvPr/>
        </p:nvGrpSpPr>
        <p:grpSpPr>
          <a:xfrm>
            <a:off x="4615633" y="4736863"/>
            <a:ext cx="196981" cy="196981"/>
            <a:chOff x="0" y="0"/>
            <a:chExt cx="6355080" cy="6355080"/>
          </a:xfrm>
        </p:grpSpPr>
        <p:sp>
          <p:nvSpPr>
            <p:cNvPr id="160" name="Freeform 16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61" name="Group 161"/>
          <p:cNvGrpSpPr>
            <a:grpSpLocks noChangeAspect="1"/>
          </p:cNvGrpSpPr>
          <p:nvPr/>
        </p:nvGrpSpPr>
        <p:grpSpPr>
          <a:xfrm>
            <a:off x="4933870" y="4736863"/>
            <a:ext cx="196981" cy="196981"/>
            <a:chOff x="0" y="0"/>
            <a:chExt cx="6355080" cy="6355080"/>
          </a:xfrm>
        </p:grpSpPr>
        <p:sp>
          <p:nvSpPr>
            <p:cNvPr id="162" name="Freeform 16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63" name="Group 163"/>
          <p:cNvGrpSpPr>
            <a:grpSpLocks noChangeAspect="1"/>
          </p:cNvGrpSpPr>
          <p:nvPr/>
        </p:nvGrpSpPr>
        <p:grpSpPr>
          <a:xfrm>
            <a:off x="3024446" y="5768622"/>
            <a:ext cx="196981" cy="196981"/>
            <a:chOff x="0" y="0"/>
            <a:chExt cx="6355080" cy="6355080"/>
          </a:xfrm>
        </p:grpSpPr>
        <p:sp>
          <p:nvSpPr>
            <p:cNvPr id="164" name="Freeform 16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65" name="Group 165"/>
          <p:cNvGrpSpPr>
            <a:grpSpLocks noChangeAspect="1"/>
          </p:cNvGrpSpPr>
          <p:nvPr/>
        </p:nvGrpSpPr>
        <p:grpSpPr>
          <a:xfrm>
            <a:off x="3342683" y="5768622"/>
            <a:ext cx="196981" cy="196981"/>
            <a:chOff x="0" y="0"/>
            <a:chExt cx="6355080" cy="6355080"/>
          </a:xfrm>
        </p:grpSpPr>
        <p:sp>
          <p:nvSpPr>
            <p:cNvPr id="166" name="Freeform 16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67" name="Group 167"/>
          <p:cNvGrpSpPr>
            <a:grpSpLocks noChangeAspect="1"/>
          </p:cNvGrpSpPr>
          <p:nvPr/>
        </p:nvGrpSpPr>
        <p:grpSpPr>
          <a:xfrm>
            <a:off x="3660921" y="5768622"/>
            <a:ext cx="196981" cy="196981"/>
            <a:chOff x="0" y="0"/>
            <a:chExt cx="6355080" cy="6355080"/>
          </a:xfrm>
        </p:grpSpPr>
        <p:sp>
          <p:nvSpPr>
            <p:cNvPr id="168" name="Freeform 16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69" name="Group 169"/>
          <p:cNvGrpSpPr>
            <a:grpSpLocks noChangeAspect="1"/>
          </p:cNvGrpSpPr>
          <p:nvPr/>
        </p:nvGrpSpPr>
        <p:grpSpPr>
          <a:xfrm>
            <a:off x="3979158" y="5768622"/>
            <a:ext cx="196981" cy="196981"/>
            <a:chOff x="0" y="0"/>
            <a:chExt cx="6355080" cy="6355080"/>
          </a:xfrm>
        </p:grpSpPr>
        <p:sp>
          <p:nvSpPr>
            <p:cNvPr id="170" name="Freeform 17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71" name="Group 171"/>
          <p:cNvGrpSpPr>
            <a:grpSpLocks noChangeAspect="1"/>
          </p:cNvGrpSpPr>
          <p:nvPr/>
        </p:nvGrpSpPr>
        <p:grpSpPr>
          <a:xfrm>
            <a:off x="4297395" y="5768622"/>
            <a:ext cx="196981" cy="196981"/>
            <a:chOff x="0" y="0"/>
            <a:chExt cx="6355080" cy="6355080"/>
          </a:xfrm>
        </p:grpSpPr>
        <p:sp>
          <p:nvSpPr>
            <p:cNvPr id="172" name="Freeform 17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73" name="Group 173"/>
          <p:cNvGrpSpPr>
            <a:grpSpLocks noChangeAspect="1"/>
          </p:cNvGrpSpPr>
          <p:nvPr/>
        </p:nvGrpSpPr>
        <p:grpSpPr>
          <a:xfrm>
            <a:off x="4615633" y="5768622"/>
            <a:ext cx="196981" cy="196981"/>
            <a:chOff x="0" y="0"/>
            <a:chExt cx="6355080" cy="6355080"/>
          </a:xfrm>
        </p:grpSpPr>
        <p:sp>
          <p:nvSpPr>
            <p:cNvPr id="174" name="Freeform 17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75" name="Group 175"/>
          <p:cNvGrpSpPr>
            <a:grpSpLocks noChangeAspect="1"/>
          </p:cNvGrpSpPr>
          <p:nvPr/>
        </p:nvGrpSpPr>
        <p:grpSpPr>
          <a:xfrm>
            <a:off x="4933870" y="5768622"/>
            <a:ext cx="196981" cy="196981"/>
            <a:chOff x="0" y="0"/>
            <a:chExt cx="6355080" cy="6355080"/>
          </a:xfrm>
        </p:grpSpPr>
        <p:sp>
          <p:nvSpPr>
            <p:cNvPr id="176" name="Freeform 17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77" name="Group 177"/>
          <p:cNvGrpSpPr>
            <a:grpSpLocks noChangeAspect="1"/>
          </p:cNvGrpSpPr>
          <p:nvPr/>
        </p:nvGrpSpPr>
        <p:grpSpPr>
          <a:xfrm>
            <a:off x="3024446" y="6033773"/>
            <a:ext cx="196981" cy="196981"/>
            <a:chOff x="0" y="0"/>
            <a:chExt cx="6355080" cy="6355080"/>
          </a:xfrm>
        </p:grpSpPr>
        <p:sp>
          <p:nvSpPr>
            <p:cNvPr id="178" name="Freeform 17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79" name="Group 179"/>
          <p:cNvGrpSpPr>
            <a:grpSpLocks noChangeAspect="1"/>
          </p:cNvGrpSpPr>
          <p:nvPr/>
        </p:nvGrpSpPr>
        <p:grpSpPr>
          <a:xfrm>
            <a:off x="3342683" y="6033773"/>
            <a:ext cx="196981" cy="196981"/>
            <a:chOff x="0" y="0"/>
            <a:chExt cx="6355080" cy="6355080"/>
          </a:xfrm>
        </p:grpSpPr>
        <p:sp>
          <p:nvSpPr>
            <p:cNvPr id="180" name="Freeform 18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81" name="Group 181"/>
          <p:cNvGrpSpPr>
            <a:grpSpLocks noChangeAspect="1"/>
          </p:cNvGrpSpPr>
          <p:nvPr/>
        </p:nvGrpSpPr>
        <p:grpSpPr>
          <a:xfrm>
            <a:off x="3660921" y="6033773"/>
            <a:ext cx="196981" cy="196981"/>
            <a:chOff x="0" y="0"/>
            <a:chExt cx="6355080" cy="6355080"/>
          </a:xfrm>
        </p:grpSpPr>
        <p:sp>
          <p:nvSpPr>
            <p:cNvPr id="182" name="Freeform 18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83" name="Group 183"/>
          <p:cNvGrpSpPr>
            <a:grpSpLocks noChangeAspect="1"/>
          </p:cNvGrpSpPr>
          <p:nvPr/>
        </p:nvGrpSpPr>
        <p:grpSpPr>
          <a:xfrm>
            <a:off x="3979158" y="6033773"/>
            <a:ext cx="196981" cy="196981"/>
            <a:chOff x="0" y="0"/>
            <a:chExt cx="6355080" cy="6355080"/>
          </a:xfrm>
        </p:grpSpPr>
        <p:sp>
          <p:nvSpPr>
            <p:cNvPr id="184" name="Freeform 18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85" name="Group 185"/>
          <p:cNvGrpSpPr>
            <a:grpSpLocks noChangeAspect="1"/>
          </p:cNvGrpSpPr>
          <p:nvPr/>
        </p:nvGrpSpPr>
        <p:grpSpPr>
          <a:xfrm>
            <a:off x="4297395" y="6033773"/>
            <a:ext cx="196981" cy="196981"/>
            <a:chOff x="0" y="0"/>
            <a:chExt cx="6355080" cy="6355080"/>
          </a:xfrm>
        </p:grpSpPr>
        <p:sp>
          <p:nvSpPr>
            <p:cNvPr id="186" name="Freeform 18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87" name="Group 187"/>
          <p:cNvGrpSpPr>
            <a:grpSpLocks noChangeAspect="1"/>
          </p:cNvGrpSpPr>
          <p:nvPr/>
        </p:nvGrpSpPr>
        <p:grpSpPr>
          <a:xfrm>
            <a:off x="4615633" y="6033773"/>
            <a:ext cx="196981" cy="196981"/>
            <a:chOff x="0" y="0"/>
            <a:chExt cx="6355080" cy="6355080"/>
          </a:xfrm>
        </p:grpSpPr>
        <p:sp>
          <p:nvSpPr>
            <p:cNvPr id="188" name="Freeform 18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89" name="Group 189"/>
          <p:cNvGrpSpPr>
            <a:grpSpLocks noChangeAspect="1"/>
          </p:cNvGrpSpPr>
          <p:nvPr/>
        </p:nvGrpSpPr>
        <p:grpSpPr>
          <a:xfrm>
            <a:off x="4933870" y="6033773"/>
            <a:ext cx="196981" cy="196981"/>
            <a:chOff x="0" y="0"/>
            <a:chExt cx="6355080" cy="6355080"/>
          </a:xfrm>
        </p:grpSpPr>
        <p:sp>
          <p:nvSpPr>
            <p:cNvPr id="190" name="Freeform 19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sp>
        <p:nvSpPr>
          <p:cNvPr id="191" name="AutoShape 191"/>
          <p:cNvSpPr/>
          <p:nvPr/>
        </p:nvSpPr>
        <p:spPr>
          <a:xfrm>
            <a:off x="479469" y="4933145"/>
            <a:ext cx="2325681" cy="0"/>
          </a:xfrm>
          <a:prstGeom prst="line">
            <a:avLst/>
          </a:prstGeom>
          <a:ln w="9525" cap="flat">
            <a:solidFill>
              <a:srgbClr val="444444"/>
            </a:solidFill>
            <a:prstDash val="solid"/>
            <a:headEnd type="none" w="sm" len="sm"/>
            <a:tailEnd type="none" w="sm" len="sm"/>
          </a:ln>
        </p:spPr>
        <p:txBody>
          <a:bodyPr/>
          <a:lstStyle/>
          <a:p>
            <a:endParaRPr lang="de-DE"/>
          </a:p>
        </p:txBody>
      </p:sp>
      <p:sp>
        <p:nvSpPr>
          <p:cNvPr id="192" name="AutoShape 192"/>
          <p:cNvSpPr/>
          <p:nvPr/>
        </p:nvSpPr>
        <p:spPr>
          <a:xfrm>
            <a:off x="479464" y="4161423"/>
            <a:ext cx="2325687" cy="0"/>
          </a:xfrm>
          <a:prstGeom prst="line">
            <a:avLst/>
          </a:prstGeom>
          <a:ln w="9525" cap="flat">
            <a:solidFill>
              <a:srgbClr val="444444"/>
            </a:solidFill>
            <a:prstDash val="solid"/>
            <a:headEnd type="none" w="sm" len="sm"/>
            <a:tailEnd type="none" w="sm" len="sm"/>
          </a:ln>
        </p:spPr>
        <p:txBody>
          <a:bodyPr/>
          <a:lstStyle/>
          <a:p>
            <a:endParaRPr lang="de-DE"/>
          </a:p>
        </p:txBody>
      </p:sp>
      <p:sp>
        <p:nvSpPr>
          <p:cNvPr id="193" name="AutoShape 193"/>
          <p:cNvSpPr/>
          <p:nvPr/>
        </p:nvSpPr>
        <p:spPr>
          <a:xfrm>
            <a:off x="479469" y="3900687"/>
            <a:ext cx="2325681" cy="3495"/>
          </a:xfrm>
          <a:prstGeom prst="line">
            <a:avLst/>
          </a:prstGeom>
          <a:ln w="9525" cap="flat">
            <a:solidFill>
              <a:srgbClr val="444444"/>
            </a:solidFill>
            <a:prstDash val="solid"/>
            <a:headEnd type="none" w="sm" len="sm"/>
            <a:tailEnd type="none" w="sm" len="sm"/>
          </a:ln>
        </p:spPr>
        <p:txBody>
          <a:bodyPr/>
          <a:lstStyle/>
          <a:p>
            <a:endParaRPr lang="de-DE"/>
          </a:p>
        </p:txBody>
      </p:sp>
      <p:sp>
        <p:nvSpPr>
          <p:cNvPr id="194" name="AutoShape 194"/>
          <p:cNvSpPr/>
          <p:nvPr/>
        </p:nvSpPr>
        <p:spPr>
          <a:xfrm>
            <a:off x="479452" y="5704867"/>
            <a:ext cx="2333431" cy="3495"/>
          </a:xfrm>
          <a:prstGeom prst="line">
            <a:avLst/>
          </a:prstGeom>
          <a:ln w="9525" cap="flat">
            <a:solidFill>
              <a:srgbClr val="444444"/>
            </a:solidFill>
            <a:prstDash val="solid"/>
            <a:headEnd type="none" w="sm" len="sm"/>
            <a:tailEnd type="none" w="sm" len="sm"/>
          </a:ln>
        </p:spPr>
        <p:txBody>
          <a:bodyPr/>
          <a:lstStyle/>
          <a:p>
            <a:endParaRPr lang="de-DE"/>
          </a:p>
        </p:txBody>
      </p:sp>
      <p:sp>
        <p:nvSpPr>
          <p:cNvPr id="195" name="AutoShape 195"/>
          <p:cNvSpPr/>
          <p:nvPr/>
        </p:nvSpPr>
        <p:spPr>
          <a:xfrm>
            <a:off x="479469" y="3389701"/>
            <a:ext cx="2325681" cy="0"/>
          </a:xfrm>
          <a:prstGeom prst="line">
            <a:avLst/>
          </a:prstGeom>
          <a:ln w="9525" cap="flat">
            <a:solidFill>
              <a:srgbClr val="444444"/>
            </a:solidFill>
            <a:prstDash val="solid"/>
            <a:headEnd type="none" w="sm" len="sm"/>
            <a:tailEnd type="none" w="sm" len="sm"/>
          </a:ln>
        </p:spPr>
        <p:txBody>
          <a:bodyPr/>
          <a:lstStyle/>
          <a:p>
            <a:endParaRPr lang="de-DE"/>
          </a:p>
        </p:txBody>
      </p:sp>
      <p:sp>
        <p:nvSpPr>
          <p:cNvPr id="196" name="AutoShape 196"/>
          <p:cNvSpPr/>
          <p:nvPr/>
        </p:nvSpPr>
        <p:spPr>
          <a:xfrm>
            <a:off x="479458" y="5190386"/>
            <a:ext cx="2325692" cy="3495"/>
          </a:xfrm>
          <a:prstGeom prst="line">
            <a:avLst/>
          </a:prstGeom>
          <a:ln w="9525" cap="flat">
            <a:solidFill>
              <a:srgbClr val="444444"/>
            </a:solidFill>
            <a:prstDash val="solid"/>
            <a:headEnd type="none" w="sm" len="sm"/>
            <a:tailEnd type="none" w="sm" len="sm"/>
          </a:ln>
        </p:spPr>
        <p:txBody>
          <a:bodyPr/>
          <a:lstStyle/>
          <a:p>
            <a:endParaRPr lang="de-DE"/>
          </a:p>
        </p:txBody>
      </p:sp>
      <p:sp>
        <p:nvSpPr>
          <p:cNvPr id="197" name="AutoShape 197"/>
          <p:cNvSpPr/>
          <p:nvPr/>
        </p:nvSpPr>
        <p:spPr>
          <a:xfrm>
            <a:off x="479464" y="4415168"/>
            <a:ext cx="2325687" cy="0"/>
          </a:xfrm>
          <a:prstGeom prst="line">
            <a:avLst/>
          </a:prstGeom>
          <a:ln w="9525" cap="flat">
            <a:solidFill>
              <a:srgbClr val="444444"/>
            </a:solidFill>
            <a:prstDash val="solid"/>
            <a:headEnd type="none" w="sm" len="sm"/>
            <a:tailEnd type="none" w="sm" len="sm"/>
          </a:ln>
        </p:spPr>
        <p:txBody>
          <a:bodyPr/>
          <a:lstStyle/>
          <a:p>
            <a:endParaRPr lang="de-DE"/>
          </a:p>
        </p:txBody>
      </p:sp>
      <p:sp>
        <p:nvSpPr>
          <p:cNvPr id="198" name="AutoShape 198"/>
          <p:cNvSpPr/>
          <p:nvPr/>
        </p:nvSpPr>
        <p:spPr>
          <a:xfrm>
            <a:off x="479469" y="5962108"/>
            <a:ext cx="2325681" cy="3495"/>
          </a:xfrm>
          <a:prstGeom prst="line">
            <a:avLst/>
          </a:prstGeom>
          <a:ln w="9525" cap="flat">
            <a:solidFill>
              <a:srgbClr val="444444"/>
            </a:solidFill>
            <a:prstDash val="solid"/>
            <a:headEnd type="none" w="sm" len="sm"/>
            <a:tailEnd type="none" w="sm" len="sm"/>
          </a:ln>
        </p:spPr>
        <p:txBody>
          <a:bodyPr/>
          <a:lstStyle/>
          <a:p>
            <a:endParaRPr lang="de-DE"/>
          </a:p>
        </p:txBody>
      </p:sp>
      <p:sp>
        <p:nvSpPr>
          <p:cNvPr id="199" name="AutoShape 199"/>
          <p:cNvSpPr/>
          <p:nvPr/>
        </p:nvSpPr>
        <p:spPr>
          <a:xfrm>
            <a:off x="479469" y="6227259"/>
            <a:ext cx="2329857" cy="0"/>
          </a:xfrm>
          <a:prstGeom prst="line">
            <a:avLst/>
          </a:prstGeom>
          <a:ln w="9525" cap="flat">
            <a:solidFill>
              <a:srgbClr val="444444"/>
            </a:solidFill>
            <a:prstDash val="solid"/>
            <a:headEnd type="none" w="sm" len="sm"/>
            <a:tailEnd type="none" w="sm" len="sm"/>
          </a:ln>
        </p:spPr>
        <p:txBody>
          <a:bodyPr/>
          <a:lstStyle/>
          <a:p>
            <a:endParaRPr lang="de-DE"/>
          </a:p>
        </p:txBody>
      </p:sp>
      <p:sp>
        <p:nvSpPr>
          <p:cNvPr id="200" name="AutoShape 200"/>
          <p:cNvSpPr/>
          <p:nvPr/>
        </p:nvSpPr>
        <p:spPr>
          <a:xfrm>
            <a:off x="479469" y="3646942"/>
            <a:ext cx="2325681" cy="0"/>
          </a:xfrm>
          <a:prstGeom prst="line">
            <a:avLst/>
          </a:prstGeom>
          <a:ln w="9525" cap="flat">
            <a:solidFill>
              <a:srgbClr val="444444"/>
            </a:solidFill>
            <a:prstDash val="solid"/>
            <a:headEnd type="none" w="sm" len="sm"/>
            <a:tailEnd type="none" w="sm" len="sm"/>
          </a:ln>
        </p:spPr>
        <p:txBody>
          <a:bodyPr/>
          <a:lstStyle/>
          <a:p>
            <a:endParaRPr lang="de-DE"/>
          </a:p>
        </p:txBody>
      </p:sp>
      <p:sp>
        <p:nvSpPr>
          <p:cNvPr id="201" name="AutoShape 201"/>
          <p:cNvSpPr/>
          <p:nvPr/>
        </p:nvSpPr>
        <p:spPr>
          <a:xfrm>
            <a:off x="479458" y="5444131"/>
            <a:ext cx="2325692" cy="0"/>
          </a:xfrm>
          <a:prstGeom prst="line">
            <a:avLst/>
          </a:prstGeom>
          <a:ln w="9525" cap="flat">
            <a:solidFill>
              <a:srgbClr val="444444"/>
            </a:solidFill>
            <a:prstDash val="solid"/>
            <a:headEnd type="none" w="sm" len="sm"/>
            <a:tailEnd type="none" w="sm" len="sm"/>
          </a:ln>
        </p:spPr>
        <p:txBody>
          <a:bodyPr/>
          <a:lstStyle/>
          <a:p>
            <a:endParaRPr lang="de-DE"/>
          </a:p>
        </p:txBody>
      </p:sp>
      <p:sp>
        <p:nvSpPr>
          <p:cNvPr id="202" name="AutoShape 202"/>
          <p:cNvSpPr/>
          <p:nvPr/>
        </p:nvSpPr>
        <p:spPr>
          <a:xfrm>
            <a:off x="479458" y="4675904"/>
            <a:ext cx="2325692" cy="0"/>
          </a:xfrm>
          <a:prstGeom prst="line">
            <a:avLst/>
          </a:prstGeom>
          <a:ln w="9525" cap="flat">
            <a:solidFill>
              <a:srgbClr val="444444"/>
            </a:solidFill>
            <a:prstDash val="solid"/>
            <a:headEnd type="none" w="sm" len="sm"/>
            <a:tailEnd type="none" w="sm" len="sm"/>
          </a:ln>
        </p:spPr>
        <p:txBody>
          <a:bodyPr/>
          <a:lstStyle/>
          <a:p>
            <a:endParaRPr lang="de-DE"/>
          </a:p>
        </p:txBody>
      </p:sp>
      <p:sp>
        <p:nvSpPr>
          <p:cNvPr id="203" name="TextBox 203"/>
          <p:cNvSpPr txBox="1"/>
          <p:nvPr/>
        </p:nvSpPr>
        <p:spPr>
          <a:xfrm>
            <a:off x="483983" y="3198998"/>
            <a:ext cx="231508" cy="163310"/>
          </a:xfrm>
          <a:prstGeom prst="rect">
            <a:avLst/>
          </a:prstGeom>
        </p:spPr>
        <p:txBody>
          <a:bodyPr lIns="0" tIns="0" rIns="0" bIns="0" rtlCol="0" anchor="t">
            <a:spAutoFit/>
          </a:bodyPr>
          <a:lstStyle/>
          <a:p>
            <a:pPr algn="l">
              <a:lnSpc>
                <a:spcPts val="1232"/>
              </a:lnSpc>
            </a:pPr>
            <a:r>
              <a:rPr lang="en-US" sz="1027" spc="51">
                <a:solidFill>
                  <a:srgbClr val="444444"/>
                </a:solidFill>
                <a:latin typeface="Montserrat"/>
                <a:ea typeface="Montserrat"/>
                <a:cs typeface="Montserrat"/>
                <a:sym typeface="Montserrat"/>
              </a:rPr>
              <a:t>01</a:t>
            </a:r>
          </a:p>
        </p:txBody>
      </p:sp>
      <p:sp>
        <p:nvSpPr>
          <p:cNvPr id="204" name="TextBox 204"/>
          <p:cNvSpPr txBox="1"/>
          <p:nvPr/>
        </p:nvSpPr>
        <p:spPr>
          <a:xfrm>
            <a:off x="487179" y="3971900"/>
            <a:ext cx="231508" cy="163310"/>
          </a:xfrm>
          <a:prstGeom prst="rect">
            <a:avLst/>
          </a:prstGeom>
        </p:spPr>
        <p:txBody>
          <a:bodyPr lIns="0" tIns="0" rIns="0" bIns="0" rtlCol="0" anchor="t">
            <a:spAutoFit/>
          </a:bodyPr>
          <a:lstStyle/>
          <a:p>
            <a:pPr algn="l">
              <a:lnSpc>
                <a:spcPts val="1232"/>
              </a:lnSpc>
            </a:pPr>
            <a:r>
              <a:rPr lang="en-US" sz="1027" spc="51">
                <a:solidFill>
                  <a:srgbClr val="444444"/>
                </a:solidFill>
                <a:latin typeface="Montserrat"/>
                <a:ea typeface="Montserrat"/>
                <a:cs typeface="Montserrat"/>
                <a:sym typeface="Montserrat"/>
              </a:rPr>
              <a:t>04</a:t>
            </a:r>
          </a:p>
        </p:txBody>
      </p:sp>
      <p:sp>
        <p:nvSpPr>
          <p:cNvPr id="205" name="TextBox 205"/>
          <p:cNvSpPr txBox="1"/>
          <p:nvPr/>
        </p:nvSpPr>
        <p:spPr>
          <a:xfrm>
            <a:off x="487179" y="4744803"/>
            <a:ext cx="231508" cy="163310"/>
          </a:xfrm>
          <a:prstGeom prst="rect">
            <a:avLst/>
          </a:prstGeom>
        </p:spPr>
        <p:txBody>
          <a:bodyPr lIns="0" tIns="0" rIns="0" bIns="0" rtlCol="0" anchor="t">
            <a:spAutoFit/>
          </a:bodyPr>
          <a:lstStyle/>
          <a:p>
            <a:pPr algn="l">
              <a:lnSpc>
                <a:spcPts val="1232"/>
              </a:lnSpc>
            </a:pPr>
            <a:r>
              <a:rPr lang="en-US" sz="1027" spc="51">
                <a:solidFill>
                  <a:srgbClr val="444444"/>
                </a:solidFill>
                <a:latin typeface="Montserrat"/>
                <a:ea typeface="Montserrat"/>
                <a:cs typeface="Montserrat"/>
                <a:sym typeface="Montserrat"/>
              </a:rPr>
              <a:t>07</a:t>
            </a:r>
          </a:p>
        </p:txBody>
      </p:sp>
      <p:sp>
        <p:nvSpPr>
          <p:cNvPr id="206" name="TextBox 206"/>
          <p:cNvSpPr txBox="1"/>
          <p:nvPr/>
        </p:nvSpPr>
        <p:spPr>
          <a:xfrm>
            <a:off x="483983" y="3456632"/>
            <a:ext cx="231508" cy="163310"/>
          </a:xfrm>
          <a:prstGeom prst="rect">
            <a:avLst/>
          </a:prstGeom>
        </p:spPr>
        <p:txBody>
          <a:bodyPr lIns="0" tIns="0" rIns="0" bIns="0" rtlCol="0" anchor="t">
            <a:spAutoFit/>
          </a:bodyPr>
          <a:lstStyle/>
          <a:p>
            <a:pPr algn="l">
              <a:lnSpc>
                <a:spcPts val="1232"/>
              </a:lnSpc>
            </a:pPr>
            <a:r>
              <a:rPr lang="en-US" sz="1027" spc="51">
                <a:solidFill>
                  <a:srgbClr val="444444"/>
                </a:solidFill>
                <a:latin typeface="Montserrat"/>
                <a:ea typeface="Montserrat"/>
                <a:cs typeface="Montserrat"/>
                <a:sym typeface="Montserrat"/>
              </a:rPr>
              <a:t>02</a:t>
            </a:r>
          </a:p>
        </p:txBody>
      </p:sp>
      <p:sp>
        <p:nvSpPr>
          <p:cNvPr id="207" name="TextBox 207"/>
          <p:cNvSpPr txBox="1"/>
          <p:nvPr/>
        </p:nvSpPr>
        <p:spPr>
          <a:xfrm>
            <a:off x="487179" y="4229534"/>
            <a:ext cx="231508" cy="163310"/>
          </a:xfrm>
          <a:prstGeom prst="rect">
            <a:avLst/>
          </a:prstGeom>
        </p:spPr>
        <p:txBody>
          <a:bodyPr lIns="0" tIns="0" rIns="0" bIns="0" rtlCol="0" anchor="t">
            <a:spAutoFit/>
          </a:bodyPr>
          <a:lstStyle/>
          <a:p>
            <a:pPr algn="l">
              <a:lnSpc>
                <a:spcPts val="1232"/>
              </a:lnSpc>
            </a:pPr>
            <a:r>
              <a:rPr lang="en-US" sz="1027" spc="51">
                <a:solidFill>
                  <a:srgbClr val="444444"/>
                </a:solidFill>
                <a:latin typeface="Montserrat"/>
                <a:ea typeface="Montserrat"/>
                <a:cs typeface="Montserrat"/>
                <a:sym typeface="Montserrat"/>
              </a:rPr>
              <a:t>05</a:t>
            </a:r>
          </a:p>
        </p:txBody>
      </p:sp>
      <p:sp>
        <p:nvSpPr>
          <p:cNvPr id="208" name="TextBox 208"/>
          <p:cNvSpPr txBox="1"/>
          <p:nvPr/>
        </p:nvSpPr>
        <p:spPr>
          <a:xfrm>
            <a:off x="487179" y="5002437"/>
            <a:ext cx="231508" cy="163310"/>
          </a:xfrm>
          <a:prstGeom prst="rect">
            <a:avLst/>
          </a:prstGeom>
        </p:spPr>
        <p:txBody>
          <a:bodyPr lIns="0" tIns="0" rIns="0" bIns="0" rtlCol="0" anchor="t">
            <a:spAutoFit/>
          </a:bodyPr>
          <a:lstStyle/>
          <a:p>
            <a:pPr algn="l">
              <a:lnSpc>
                <a:spcPts val="1232"/>
              </a:lnSpc>
            </a:pPr>
            <a:r>
              <a:rPr lang="en-US" sz="1027" spc="51">
                <a:solidFill>
                  <a:srgbClr val="444444"/>
                </a:solidFill>
                <a:latin typeface="Montserrat"/>
                <a:ea typeface="Montserrat"/>
                <a:cs typeface="Montserrat"/>
                <a:sym typeface="Montserrat"/>
              </a:rPr>
              <a:t>08</a:t>
            </a:r>
          </a:p>
        </p:txBody>
      </p:sp>
      <p:sp>
        <p:nvSpPr>
          <p:cNvPr id="209" name="TextBox 209"/>
          <p:cNvSpPr txBox="1"/>
          <p:nvPr/>
        </p:nvSpPr>
        <p:spPr>
          <a:xfrm>
            <a:off x="487179" y="5517705"/>
            <a:ext cx="231508" cy="163310"/>
          </a:xfrm>
          <a:prstGeom prst="rect">
            <a:avLst/>
          </a:prstGeom>
        </p:spPr>
        <p:txBody>
          <a:bodyPr lIns="0" tIns="0" rIns="0" bIns="0" rtlCol="0" anchor="t">
            <a:spAutoFit/>
          </a:bodyPr>
          <a:lstStyle/>
          <a:p>
            <a:pPr algn="l">
              <a:lnSpc>
                <a:spcPts val="1232"/>
              </a:lnSpc>
            </a:pPr>
            <a:r>
              <a:rPr lang="en-US" sz="1027" spc="51">
                <a:solidFill>
                  <a:srgbClr val="444444"/>
                </a:solidFill>
                <a:latin typeface="Montserrat"/>
                <a:ea typeface="Montserrat"/>
                <a:cs typeface="Montserrat"/>
                <a:sym typeface="Montserrat"/>
              </a:rPr>
              <a:t>10</a:t>
            </a:r>
          </a:p>
        </p:txBody>
      </p:sp>
      <p:sp>
        <p:nvSpPr>
          <p:cNvPr id="210" name="TextBox 210"/>
          <p:cNvSpPr txBox="1"/>
          <p:nvPr/>
        </p:nvSpPr>
        <p:spPr>
          <a:xfrm>
            <a:off x="483983" y="3714266"/>
            <a:ext cx="231508" cy="163310"/>
          </a:xfrm>
          <a:prstGeom prst="rect">
            <a:avLst/>
          </a:prstGeom>
        </p:spPr>
        <p:txBody>
          <a:bodyPr lIns="0" tIns="0" rIns="0" bIns="0" rtlCol="0" anchor="t">
            <a:spAutoFit/>
          </a:bodyPr>
          <a:lstStyle/>
          <a:p>
            <a:pPr algn="l">
              <a:lnSpc>
                <a:spcPts val="1232"/>
              </a:lnSpc>
            </a:pPr>
            <a:r>
              <a:rPr lang="en-US" sz="1027" spc="51">
                <a:solidFill>
                  <a:srgbClr val="444444"/>
                </a:solidFill>
                <a:latin typeface="Montserrat"/>
                <a:ea typeface="Montserrat"/>
                <a:cs typeface="Montserrat"/>
                <a:sym typeface="Montserrat"/>
              </a:rPr>
              <a:t>03</a:t>
            </a:r>
          </a:p>
        </p:txBody>
      </p:sp>
      <p:sp>
        <p:nvSpPr>
          <p:cNvPr id="211" name="TextBox 211"/>
          <p:cNvSpPr txBox="1"/>
          <p:nvPr/>
        </p:nvSpPr>
        <p:spPr>
          <a:xfrm>
            <a:off x="487179" y="4487169"/>
            <a:ext cx="231508" cy="163310"/>
          </a:xfrm>
          <a:prstGeom prst="rect">
            <a:avLst/>
          </a:prstGeom>
        </p:spPr>
        <p:txBody>
          <a:bodyPr lIns="0" tIns="0" rIns="0" bIns="0" rtlCol="0" anchor="t">
            <a:spAutoFit/>
          </a:bodyPr>
          <a:lstStyle/>
          <a:p>
            <a:pPr algn="l">
              <a:lnSpc>
                <a:spcPts val="1232"/>
              </a:lnSpc>
            </a:pPr>
            <a:r>
              <a:rPr lang="en-US" sz="1027" spc="51">
                <a:solidFill>
                  <a:srgbClr val="444444"/>
                </a:solidFill>
                <a:latin typeface="Montserrat"/>
                <a:ea typeface="Montserrat"/>
                <a:cs typeface="Montserrat"/>
                <a:sym typeface="Montserrat"/>
              </a:rPr>
              <a:t>06</a:t>
            </a:r>
          </a:p>
        </p:txBody>
      </p:sp>
      <p:sp>
        <p:nvSpPr>
          <p:cNvPr id="212" name="TextBox 212"/>
          <p:cNvSpPr txBox="1"/>
          <p:nvPr/>
        </p:nvSpPr>
        <p:spPr>
          <a:xfrm>
            <a:off x="487179" y="5260071"/>
            <a:ext cx="231508" cy="163310"/>
          </a:xfrm>
          <a:prstGeom prst="rect">
            <a:avLst/>
          </a:prstGeom>
        </p:spPr>
        <p:txBody>
          <a:bodyPr lIns="0" tIns="0" rIns="0" bIns="0" rtlCol="0" anchor="t">
            <a:spAutoFit/>
          </a:bodyPr>
          <a:lstStyle/>
          <a:p>
            <a:pPr algn="l">
              <a:lnSpc>
                <a:spcPts val="1232"/>
              </a:lnSpc>
            </a:pPr>
            <a:r>
              <a:rPr lang="en-US" sz="1027" spc="51">
                <a:solidFill>
                  <a:srgbClr val="444444"/>
                </a:solidFill>
                <a:latin typeface="Montserrat"/>
                <a:ea typeface="Montserrat"/>
                <a:cs typeface="Montserrat"/>
                <a:sym typeface="Montserrat"/>
              </a:rPr>
              <a:t>09</a:t>
            </a:r>
          </a:p>
        </p:txBody>
      </p:sp>
      <p:sp>
        <p:nvSpPr>
          <p:cNvPr id="213" name="TextBox 213"/>
          <p:cNvSpPr txBox="1"/>
          <p:nvPr/>
        </p:nvSpPr>
        <p:spPr>
          <a:xfrm>
            <a:off x="487179" y="5775339"/>
            <a:ext cx="231508" cy="163310"/>
          </a:xfrm>
          <a:prstGeom prst="rect">
            <a:avLst/>
          </a:prstGeom>
        </p:spPr>
        <p:txBody>
          <a:bodyPr lIns="0" tIns="0" rIns="0" bIns="0" rtlCol="0" anchor="t">
            <a:spAutoFit/>
          </a:bodyPr>
          <a:lstStyle/>
          <a:p>
            <a:pPr algn="l">
              <a:lnSpc>
                <a:spcPts val="1232"/>
              </a:lnSpc>
            </a:pPr>
            <a:r>
              <a:rPr lang="en-US" sz="1027" spc="51">
                <a:solidFill>
                  <a:srgbClr val="444444"/>
                </a:solidFill>
                <a:latin typeface="Montserrat"/>
                <a:ea typeface="Montserrat"/>
                <a:cs typeface="Montserrat"/>
                <a:sym typeface="Montserrat"/>
              </a:rPr>
              <a:t>11</a:t>
            </a:r>
          </a:p>
        </p:txBody>
      </p:sp>
      <p:sp>
        <p:nvSpPr>
          <p:cNvPr id="214" name="TextBox 214"/>
          <p:cNvSpPr txBox="1"/>
          <p:nvPr/>
        </p:nvSpPr>
        <p:spPr>
          <a:xfrm>
            <a:off x="487179" y="6040490"/>
            <a:ext cx="231508" cy="163310"/>
          </a:xfrm>
          <a:prstGeom prst="rect">
            <a:avLst/>
          </a:prstGeom>
        </p:spPr>
        <p:txBody>
          <a:bodyPr lIns="0" tIns="0" rIns="0" bIns="0" rtlCol="0" anchor="t">
            <a:spAutoFit/>
          </a:bodyPr>
          <a:lstStyle/>
          <a:p>
            <a:pPr algn="l">
              <a:lnSpc>
                <a:spcPts val="1232"/>
              </a:lnSpc>
            </a:pPr>
            <a:r>
              <a:rPr lang="en-US" sz="1027" spc="51">
                <a:solidFill>
                  <a:srgbClr val="444444"/>
                </a:solidFill>
                <a:latin typeface="Montserrat"/>
                <a:ea typeface="Montserrat"/>
                <a:cs typeface="Montserrat"/>
                <a:sym typeface="Montserrat"/>
              </a:rPr>
              <a:t>12</a:t>
            </a:r>
          </a:p>
        </p:txBody>
      </p:sp>
      <p:grpSp>
        <p:nvGrpSpPr>
          <p:cNvPr id="215" name="Group 215"/>
          <p:cNvGrpSpPr/>
          <p:nvPr/>
        </p:nvGrpSpPr>
        <p:grpSpPr>
          <a:xfrm>
            <a:off x="-578012" y="559440"/>
            <a:ext cx="6337610" cy="587702"/>
            <a:chOff x="0" y="0"/>
            <a:chExt cx="8061257" cy="747540"/>
          </a:xfrm>
        </p:grpSpPr>
        <p:sp>
          <p:nvSpPr>
            <p:cNvPr id="216" name="Freeform 216"/>
            <p:cNvSpPr/>
            <p:nvPr/>
          </p:nvSpPr>
          <p:spPr>
            <a:xfrm>
              <a:off x="0" y="0"/>
              <a:ext cx="8061257" cy="747540"/>
            </a:xfrm>
            <a:custGeom>
              <a:avLst/>
              <a:gdLst/>
              <a:ahLst/>
              <a:cxnLst/>
              <a:rect l="l" t="t" r="r" b="b"/>
              <a:pathLst>
                <a:path w="8061257" h="747540">
                  <a:moveTo>
                    <a:pt x="0" y="0"/>
                  </a:moveTo>
                  <a:lnTo>
                    <a:pt x="8061257" y="0"/>
                  </a:lnTo>
                  <a:lnTo>
                    <a:pt x="8061257" y="747540"/>
                  </a:lnTo>
                  <a:lnTo>
                    <a:pt x="0" y="747540"/>
                  </a:lnTo>
                  <a:close/>
                </a:path>
              </a:pathLst>
            </a:custGeom>
            <a:solidFill>
              <a:srgbClr val="F6F6F6"/>
            </a:solidFill>
          </p:spPr>
          <p:txBody>
            <a:bodyPr/>
            <a:lstStyle/>
            <a:p>
              <a:endParaRPr lang="de-DE"/>
            </a:p>
          </p:txBody>
        </p:sp>
      </p:grpSp>
      <p:sp>
        <p:nvSpPr>
          <p:cNvPr id="217" name="TextBox 217"/>
          <p:cNvSpPr txBox="1"/>
          <p:nvPr/>
        </p:nvSpPr>
        <p:spPr>
          <a:xfrm>
            <a:off x="585882" y="684915"/>
            <a:ext cx="4438532" cy="355802"/>
          </a:xfrm>
          <a:prstGeom prst="rect">
            <a:avLst/>
          </a:prstGeom>
        </p:spPr>
        <p:txBody>
          <a:bodyPr lIns="0" tIns="0" rIns="0" bIns="0" rtlCol="0" anchor="t">
            <a:spAutoFit/>
          </a:bodyPr>
          <a:lstStyle/>
          <a:p>
            <a:pPr algn="ctr">
              <a:lnSpc>
                <a:spcPts val="2800"/>
              </a:lnSpc>
            </a:pPr>
            <a:r>
              <a:rPr lang="en-US" sz="2522" spc="252">
                <a:solidFill>
                  <a:srgbClr val="444444"/>
                </a:solidFill>
                <a:latin typeface="Montserrat"/>
                <a:ea typeface="Montserrat"/>
                <a:cs typeface="Montserrat"/>
                <a:sym typeface="Montserrat"/>
              </a:rPr>
              <a:t>GEWOHNHEITEN</a:t>
            </a:r>
          </a:p>
        </p:txBody>
      </p:sp>
      <p:sp>
        <p:nvSpPr>
          <p:cNvPr id="218" name="TextBox 218"/>
          <p:cNvSpPr txBox="1"/>
          <p:nvPr/>
        </p:nvSpPr>
        <p:spPr>
          <a:xfrm>
            <a:off x="577948" y="1566001"/>
            <a:ext cx="4438532" cy="569595"/>
          </a:xfrm>
          <a:prstGeom prst="rect">
            <a:avLst/>
          </a:prstGeom>
        </p:spPr>
        <p:txBody>
          <a:bodyPr lIns="0" tIns="0" rIns="0" bIns="0" rtlCol="0" anchor="t">
            <a:spAutoFit/>
          </a:bodyPr>
          <a:lstStyle/>
          <a:p>
            <a:pPr algn="ctr">
              <a:lnSpc>
                <a:spcPts val="1170"/>
              </a:lnSpc>
            </a:pPr>
            <a:r>
              <a:rPr lang="en-US" sz="900">
                <a:solidFill>
                  <a:srgbClr val="444444"/>
                </a:solidFill>
                <a:latin typeface="Montserrat"/>
                <a:ea typeface="Montserrat"/>
                <a:cs typeface="Montserrat"/>
                <a:sym typeface="Montserrat"/>
              </a:rPr>
              <a:t>Wenn du deine Gewohnheiten im Auge behältst, kannst du auf dem richtigen Weg bleiben und deine Ziele erreichen. Fülle deine 12 wichtigsten Gewohnheiten aus, um deine Ziele zu erreichen, und streiche sie an jedem Tag, an dem du sie erfolgreich abgeschlossen hast.</a:t>
            </a:r>
          </a:p>
        </p:txBody>
      </p:sp>
      <p:grpSp>
        <p:nvGrpSpPr>
          <p:cNvPr id="219" name="Group 219"/>
          <p:cNvGrpSpPr/>
          <p:nvPr/>
        </p:nvGrpSpPr>
        <p:grpSpPr>
          <a:xfrm>
            <a:off x="487179" y="2855498"/>
            <a:ext cx="2335640" cy="175636"/>
            <a:chOff x="0" y="0"/>
            <a:chExt cx="1140562" cy="85768"/>
          </a:xfrm>
        </p:grpSpPr>
        <p:sp>
          <p:nvSpPr>
            <p:cNvPr id="220" name="Freeform 220"/>
            <p:cNvSpPr/>
            <p:nvPr/>
          </p:nvSpPr>
          <p:spPr>
            <a:xfrm>
              <a:off x="0" y="0"/>
              <a:ext cx="1140562" cy="85768"/>
            </a:xfrm>
            <a:custGeom>
              <a:avLst/>
              <a:gdLst/>
              <a:ahLst/>
              <a:cxnLst/>
              <a:rect l="l" t="t" r="r" b="b"/>
              <a:pathLst>
                <a:path w="1140562" h="85768">
                  <a:moveTo>
                    <a:pt x="0" y="0"/>
                  </a:moveTo>
                  <a:lnTo>
                    <a:pt x="1140562" y="0"/>
                  </a:lnTo>
                  <a:lnTo>
                    <a:pt x="1140562" y="85768"/>
                  </a:lnTo>
                  <a:lnTo>
                    <a:pt x="0" y="85768"/>
                  </a:lnTo>
                  <a:close/>
                </a:path>
              </a:pathLst>
            </a:custGeom>
            <a:solidFill>
              <a:srgbClr val="F6F6F6"/>
            </a:solidFill>
          </p:spPr>
          <p:txBody>
            <a:bodyPr/>
            <a:lstStyle/>
            <a:p>
              <a:endParaRPr lang="de-DE"/>
            </a:p>
          </p:txBody>
        </p:sp>
        <p:sp>
          <p:nvSpPr>
            <p:cNvPr id="221" name="TextBox 221"/>
            <p:cNvSpPr txBox="1"/>
            <p:nvPr/>
          </p:nvSpPr>
          <p:spPr>
            <a:xfrm>
              <a:off x="0" y="-19050"/>
              <a:ext cx="1140562" cy="104818"/>
            </a:xfrm>
            <a:prstGeom prst="rect">
              <a:avLst/>
            </a:prstGeom>
          </p:spPr>
          <p:txBody>
            <a:bodyPr lIns="37281" tIns="37281" rIns="37281" bIns="37281" rtlCol="0" anchor="ctr"/>
            <a:lstStyle/>
            <a:p>
              <a:pPr algn="ctr">
                <a:lnSpc>
                  <a:spcPts val="1083"/>
                </a:lnSpc>
              </a:pPr>
              <a:endParaRPr/>
            </a:p>
          </p:txBody>
        </p:sp>
      </p:grpSp>
      <p:sp>
        <p:nvSpPr>
          <p:cNvPr id="222" name="TextBox 222"/>
          <p:cNvSpPr txBox="1"/>
          <p:nvPr/>
        </p:nvSpPr>
        <p:spPr>
          <a:xfrm>
            <a:off x="539282" y="2882956"/>
            <a:ext cx="1517210" cy="111194"/>
          </a:xfrm>
          <a:prstGeom prst="rect">
            <a:avLst/>
          </a:prstGeom>
        </p:spPr>
        <p:txBody>
          <a:bodyPr lIns="0" tIns="0" rIns="0" bIns="0" rtlCol="0" anchor="t">
            <a:spAutoFit/>
          </a:bodyPr>
          <a:lstStyle/>
          <a:p>
            <a:pPr algn="l">
              <a:lnSpc>
                <a:spcPts val="812"/>
              </a:lnSpc>
            </a:pPr>
            <a:r>
              <a:rPr lang="en-US" sz="706">
                <a:solidFill>
                  <a:srgbClr val="000000"/>
                </a:solidFill>
                <a:latin typeface="Montserrat"/>
                <a:ea typeface="Montserrat"/>
                <a:cs typeface="Montserrat"/>
                <a:sym typeface="Montserrat"/>
              </a:rPr>
              <a:t>MEINE GEWOHNHEITEN: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29901" y="2059337"/>
            <a:ext cx="4446455" cy="3406"/>
          </a:xfrm>
          <a:prstGeom prst="line">
            <a:avLst/>
          </a:prstGeom>
          <a:ln w="9525" cap="flat">
            <a:solidFill>
              <a:srgbClr val="000000"/>
            </a:solidFill>
            <a:prstDash val="solid"/>
            <a:headEnd type="none" w="sm" len="sm"/>
            <a:tailEnd type="none" w="sm" len="sm"/>
          </a:ln>
        </p:spPr>
        <p:txBody>
          <a:bodyPr/>
          <a:lstStyle/>
          <a:p>
            <a:endParaRPr lang="de-DE"/>
          </a:p>
        </p:txBody>
      </p:sp>
      <p:grpSp>
        <p:nvGrpSpPr>
          <p:cNvPr id="3" name="Group 3"/>
          <p:cNvGrpSpPr/>
          <p:nvPr/>
        </p:nvGrpSpPr>
        <p:grpSpPr>
          <a:xfrm>
            <a:off x="585223" y="3840120"/>
            <a:ext cx="4495072" cy="1165227"/>
            <a:chOff x="0" y="0"/>
            <a:chExt cx="5993429" cy="1553635"/>
          </a:xfrm>
        </p:grpSpPr>
        <p:sp>
          <p:nvSpPr>
            <p:cNvPr id="4" name="AutoShape 4"/>
            <p:cNvSpPr/>
            <p:nvPr/>
          </p:nvSpPr>
          <p:spPr>
            <a:xfrm rot="16088">
              <a:off x="141564" y="754611"/>
              <a:ext cx="5429032" cy="0"/>
            </a:xfrm>
            <a:prstGeom prst="line">
              <a:avLst/>
            </a:prstGeom>
            <a:ln w="18164" cap="flat">
              <a:solidFill>
                <a:srgbClr val="000000"/>
              </a:solidFill>
              <a:prstDash val="solid"/>
              <a:headEnd type="none" w="sm" len="sm"/>
              <a:tailEnd type="none" w="sm" len="sm"/>
            </a:ln>
          </p:spPr>
          <p:txBody>
            <a:bodyPr/>
            <a:lstStyle/>
            <a:p>
              <a:endParaRPr lang="de-DE"/>
            </a:p>
          </p:txBody>
        </p:sp>
        <p:sp>
          <p:nvSpPr>
            <p:cNvPr id="5" name="AutoShape 5"/>
            <p:cNvSpPr/>
            <p:nvPr/>
          </p:nvSpPr>
          <p:spPr>
            <a:xfrm rot="17850">
              <a:off x="141555" y="1319374"/>
              <a:ext cx="4872215" cy="0"/>
            </a:xfrm>
            <a:prstGeom prst="line">
              <a:avLst/>
            </a:prstGeom>
            <a:ln w="18164" cap="flat">
              <a:solidFill>
                <a:srgbClr val="000000"/>
              </a:solidFill>
              <a:prstDash val="solid"/>
              <a:headEnd type="none" w="sm" len="sm"/>
              <a:tailEnd type="none" w="sm" len="sm"/>
            </a:ln>
          </p:spPr>
          <p:txBody>
            <a:bodyPr/>
            <a:lstStyle/>
            <a:p>
              <a:endParaRPr lang="de-DE"/>
            </a:p>
          </p:txBody>
        </p:sp>
        <p:sp>
          <p:nvSpPr>
            <p:cNvPr id="6" name="AutoShape 6"/>
            <p:cNvSpPr/>
            <p:nvPr/>
          </p:nvSpPr>
          <p:spPr>
            <a:xfrm rot="-5473032">
              <a:off x="-45596" y="874508"/>
              <a:ext cx="494567" cy="0"/>
            </a:xfrm>
            <a:prstGeom prst="line">
              <a:avLst/>
            </a:prstGeom>
            <a:ln w="18164" cap="flat">
              <a:solidFill>
                <a:srgbClr val="000000"/>
              </a:solidFill>
              <a:prstDash val="solid"/>
              <a:headEnd type="none" w="sm" len="sm"/>
              <a:tailEnd type="none" w="sm" len="sm"/>
            </a:ln>
          </p:spPr>
          <p:txBody>
            <a:bodyPr/>
            <a:lstStyle/>
            <a:p>
              <a:endParaRPr lang="de-DE"/>
            </a:p>
          </p:txBody>
        </p:sp>
        <p:sp>
          <p:nvSpPr>
            <p:cNvPr id="7" name="AutoShape 7"/>
            <p:cNvSpPr/>
            <p:nvPr/>
          </p:nvSpPr>
          <p:spPr>
            <a:xfrm rot="-5400000">
              <a:off x="5287588" y="485327"/>
              <a:ext cx="988818" cy="0"/>
            </a:xfrm>
            <a:prstGeom prst="line">
              <a:avLst/>
            </a:prstGeom>
            <a:ln w="18164" cap="flat">
              <a:solidFill>
                <a:srgbClr val="000000"/>
              </a:solidFill>
              <a:prstDash val="solid"/>
              <a:headEnd type="none" w="sm" len="sm"/>
              <a:tailEnd type="none" w="sm" len="sm"/>
            </a:ln>
          </p:spPr>
          <p:txBody>
            <a:bodyPr/>
            <a:lstStyle/>
            <a:p>
              <a:endParaRPr lang="de-DE"/>
            </a:p>
          </p:txBody>
        </p:sp>
        <p:sp>
          <p:nvSpPr>
            <p:cNvPr id="8" name="AutoShape 8"/>
            <p:cNvSpPr/>
            <p:nvPr/>
          </p:nvSpPr>
          <p:spPr>
            <a:xfrm rot="13794">
              <a:off x="1255275" y="192844"/>
              <a:ext cx="4315308" cy="0"/>
            </a:xfrm>
            <a:prstGeom prst="line">
              <a:avLst/>
            </a:prstGeom>
            <a:ln w="18164" cap="flat">
              <a:solidFill>
                <a:srgbClr val="000000"/>
              </a:solidFill>
              <a:prstDash val="solid"/>
              <a:headEnd type="none" w="sm" len="sm"/>
              <a:tailEnd type="none" w="sm" len="sm"/>
            </a:ln>
          </p:spPr>
          <p:txBody>
            <a:bodyPr/>
            <a:lstStyle/>
            <a:p>
              <a:endParaRPr lang="de-DE"/>
            </a:p>
          </p:txBody>
        </p:sp>
        <p:grpSp>
          <p:nvGrpSpPr>
            <p:cNvPr id="9" name="Group 9"/>
            <p:cNvGrpSpPr/>
            <p:nvPr/>
          </p:nvGrpSpPr>
          <p:grpSpPr>
            <a:xfrm rot="-5400000">
              <a:off x="0" y="565954"/>
              <a:ext cx="422864" cy="42286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12" name="Group 12"/>
            <p:cNvGrpSpPr/>
            <p:nvPr/>
          </p:nvGrpSpPr>
          <p:grpSpPr>
            <a:xfrm rot="-5400000">
              <a:off x="1115922" y="0"/>
              <a:ext cx="422864" cy="42286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15" name="Group 15"/>
            <p:cNvGrpSpPr/>
            <p:nvPr/>
          </p:nvGrpSpPr>
          <p:grpSpPr>
            <a:xfrm rot="-5400000">
              <a:off x="1672752" y="0"/>
              <a:ext cx="422864" cy="42286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18" name="Group 18"/>
            <p:cNvGrpSpPr/>
            <p:nvPr/>
          </p:nvGrpSpPr>
          <p:grpSpPr>
            <a:xfrm rot="-5400000">
              <a:off x="2229583" y="0"/>
              <a:ext cx="422864" cy="42286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21" name="Group 21"/>
            <p:cNvGrpSpPr/>
            <p:nvPr/>
          </p:nvGrpSpPr>
          <p:grpSpPr>
            <a:xfrm rot="-5400000">
              <a:off x="2786413" y="0"/>
              <a:ext cx="422864" cy="42286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24" name="Group 24"/>
            <p:cNvGrpSpPr/>
            <p:nvPr/>
          </p:nvGrpSpPr>
          <p:grpSpPr>
            <a:xfrm rot="-5400000">
              <a:off x="3343243" y="0"/>
              <a:ext cx="422864" cy="42286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27" name="Group 27"/>
            <p:cNvGrpSpPr/>
            <p:nvPr/>
          </p:nvGrpSpPr>
          <p:grpSpPr>
            <a:xfrm rot="-5400000">
              <a:off x="4456904" y="0"/>
              <a:ext cx="422864" cy="42286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30" name="Group 30"/>
            <p:cNvGrpSpPr/>
            <p:nvPr/>
          </p:nvGrpSpPr>
          <p:grpSpPr>
            <a:xfrm rot="-5400000">
              <a:off x="5013734" y="0"/>
              <a:ext cx="422864" cy="42286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33" name="Group 33"/>
            <p:cNvGrpSpPr/>
            <p:nvPr/>
          </p:nvGrpSpPr>
          <p:grpSpPr>
            <a:xfrm rot="-5400000">
              <a:off x="5570564" y="0"/>
              <a:ext cx="422864" cy="42286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36" name="Group 36"/>
            <p:cNvGrpSpPr/>
            <p:nvPr/>
          </p:nvGrpSpPr>
          <p:grpSpPr>
            <a:xfrm rot="-5400000">
              <a:off x="3900074" y="0"/>
              <a:ext cx="422864" cy="42286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39" name="Group 39"/>
            <p:cNvGrpSpPr/>
            <p:nvPr/>
          </p:nvGrpSpPr>
          <p:grpSpPr>
            <a:xfrm rot="-5400000">
              <a:off x="559092" y="565954"/>
              <a:ext cx="422864" cy="42286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42" name="Group 42"/>
            <p:cNvGrpSpPr/>
            <p:nvPr/>
          </p:nvGrpSpPr>
          <p:grpSpPr>
            <a:xfrm rot="-5400000">
              <a:off x="1115922" y="565954"/>
              <a:ext cx="422864" cy="42286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45" name="Group 45"/>
            <p:cNvGrpSpPr/>
            <p:nvPr/>
          </p:nvGrpSpPr>
          <p:grpSpPr>
            <a:xfrm rot="-5400000">
              <a:off x="1672752" y="565954"/>
              <a:ext cx="422864" cy="42286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48" name="Group 48"/>
            <p:cNvGrpSpPr/>
            <p:nvPr/>
          </p:nvGrpSpPr>
          <p:grpSpPr>
            <a:xfrm rot="-5400000">
              <a:off x="2229583" y="565954"/>
              <a:ext cx="422864" cy="422864"/>
              <a:chOff x="0" y="0"/>
              <a:chExt cx="812800" cy="812800"/>
            </a:xfrm>
          </p:grpSpPr>
          <p:sp>
            <p:nvSpPr>
              <p:cNvPr id="49" name="Freeform 4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50" name="TextBox 50"/>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51" name="Group 51"/>
            <p:cNvGrpSpPr/>
            <p:nvPr/>
          </p:nvGrpSpPr>
          <p:grpSpPr>
            <a:xfrm rot="-5400000">
              <a:off x="2786413" y="565954"/>
              <a:ext cx="422864" cy="422864"/>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53" name="TextBox 53"/>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54" name="Group 54"/>
            <p:cNvGrpSpPr/>
            <p:nvPr/>
          </p:nvGrpSpPr>
          <p:grpSpPr>
            <a:xfrm rot="-5400000">
              <a:off x="3343243" y="565954"/>
              <a:ext cx="422864" cy="422864"/>
              <a:chOff x="0" y="0"/>
              <a:chExt cx="812800" cy="812800"/>
            </a:xfrm>
          </p:grpSpPr>
          <p:sp>
            <p:nvSpPr>
              <p:cNvPr id="55" name="Freeform 5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56" name="TextBox 56"/>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57" name="Group 57"/>
            <p:cNvGrpSpPr/>
            <p:nvPr/>
          </p:nvGrpSpPr>
          <p:grpSpPr>
            <a:xfrm rot="-5400000">
              <a:off x="4456904" y="565954"/>
              <a:ext cx="422864" cy="422864"/>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59" name="TextBox 59"/>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60" name="Group 60"/>
            <p:cNvGrpSpPr/>
            <p:nvPr/>
          </p:nvGrpSpPr>
          <p:grpSpPr>
            <a:xfrm rot="-5400000">
              <a:off x="5013734" y="565954"/>
              <a:ext cx="422864" cy="422864"/>
              <a:chOff x="0" y="0"/>
              <a:chExt cx="812800" cy="812800"/>
            </a:xfrm>
          </p:grpSpPr>
          <p:sp>
            <p:nvSpPr>
              <p:cNvPr id="61" name="Freeform 6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62" name="TextBox 62"/>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63" name="Group 63"/>
            <p:cNvGrpSpPr/>
            <p:nvPr/>
          </p:nvGrpSpPr>
          <p:grpSpPr>
            <a:xfrm rot="-5400000">
              <a:off x="5570564" y="565954"/>
              <a:ext cx="422864" cy="422864"/>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65" name="TextBox 65"/>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66" name="Group 66"/>
            <p:cNvGrpSpPr/>
            <p:nvPr/>
          </p:nvGrpSpPr>
          <p:grpSpPr>
            <a:xfrm rot="-5400000">
              <a:off x="3900074" y="565954"/>
              <a:ext cx="422864" cy="422864"/>
              <a:chOff x="0" y="0"/>
              <a:chExt cx="812800" cy="812800"/>
            </a:xfrm>
          </p:grpSpPr>
          <p:sp>
            <p:nvSpPr>
              <p:cNvPr id="67" name="Freeform 6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68" name="TextBox 68"/>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69" name="Group 69"/>
            <p:cNvGrpSpPr/>
            <p:nvPr/>
          </p:nvGrpSpPr>
          <p:grpSpPr>
            <a:xfrm rot="-5400000">
              <a:off x="559092" y="1130771"/>
              <a:ext cx="422864" cy="422864"/>
              <a:chOff x="0" y="0"/>
              <a:chExt cx="812800" cy="812800"/>
            </a:xfrm>
          </p:grpSpPr>
          <p:sp>
            <p:nvSpPr>
              <p:cNvPr id="70" name="Freeform 7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71" name="TextBox 71"/>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72" name="Group 72"/>
            <p:cNvGrpSpPr/>
            <p:nvPr/>
          </p:nvGrpSpPr>
          <p:grpSpPr>
            <a:xfrm rot="-5400000">
              <a:off x="1115922" y="1130771"/>
              <a:ext cx="422864" cy="422864"/>
              <a:chOff x="0" y="0"/>
              <a:chExt cx="812800" cy="812800"/>
            </a:xfrm>
          </p:grpSpPr>
          <p:sp>
            <p:nvSpPr>
              <p:cNvPr id="73" name="Freeform 7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74" name="TextBox 74"/>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75" name="Group 75"/>
            <p:cNvGrpSpPr/>
            <p:nvPr/>
          </p:nvGrpSpPr>
          <p:grpSpPr>
            <a:xfrm rot="-5400000">
              <a:off x="1672752" y="1130771"/>
              <a:ext cx="422864" cy="422864"/>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77" name="TextBox 77"/>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78" name="Group 78"/>
            <p:cNvGrpSpPr/>
            <p:nvPr/>
          </p:nvGrpSpPr>
          <p:grpSpPr>
            <a:xfrm rot="-5400000">
              <a:off x="2229583" y="1130771"/>
              <a:ext cx="422864" cy="422864"/>
              <a:chOff x="0" y="0"/>
              <a:chExt cx="812800" cy="812800"/>
            </a:xfrm>
          </p:grpSpPr>
          <p:sp>
            <p:nvSpPr>
              <p:cNvPr id="79" name="Freeform 7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80" name="TextBox 80"/>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81" name="Group 81"/>
            <p:cNvGrpSpPr/>
            <p:nvPr/>
          </p:nvGrpSpPr>
          <p:grpSpPr>
            <a:xfrm rot="-5400000">
              <a:off x="2786413" y="1130771"/>
              <a:ext cx="422864" cy="422864"/>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83" name="TextBox 83"/>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84" name="Group 84"/>
            <p:cNvGrpSpPr/>
            <p:nvPr/>
          </p:nvGrpSpPr>
          <p:grpSpPr>
            <a:xfrm rot="-5400000">
              <a:off x="3343243" y="1130771"/>
              <a:ext cx="422864" cy="422864"/>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86" name="TextBox 86"/>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87" name="Group 87"/>
            <p:cNvGrpSpPr/>
            <p:nvPr/>
          </p:nvGrpSpPr>
          <p:grpSpPr>
            <a:xfrm rot="-5400000">
              <a:off x="4456904" y="1130771"/>
              <a:ext cx="422864" cy="422864"/>
              <a:chOff x="0" y="0"/>
              <a:chExt cx="812800" cy="812800"/>
            </a:xfrm>
          </p:grpSpPr>
          <p:sp>
            <p:nvSpPr>
              <p:cNvPr id="88" name="Freeform 8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89" name="TextBox 89"/>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90" name="Group 90"/>
            <p:cNvGrpSpPr/>
            <p:nvPr/>
          </p:nvGrpSpPr>
          <p:grpSpPr>
            <a:xfrm rot="-5400000">
              <a:off x="5013734" y="1130771"/>
              <a:ext cx="422864" cy="422864"/>
              <a:chOff x="0" y="0"/>
              <a:chExt cx="812800" cy="812800"/>
            </a:xfrm>
          </p:grpSpPr>
          <p:sp>
            <p:nvSpPr>
              <p:cNvPr id="91" name="Freeform 9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92" name="TextBox 92"/>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93" name="Group 93"/>
            <p:cNvGrpSpPr/>
            <p:nvPr/>
          </p:nvGrpSpPr>
          <p:grpSpPr>
            <a:xfrm rot="-5400000">
              <a:off x="0" y="1130771"/>
              <a:ext cx="422864" cy="422864"/>
              <a:chOff x="0" y="0"/>
              <a:chExt cx="812800" cy="812800"/>
            </a:xfrm>
          </p:grpSpPr>
          <p:sp>
            <p:nvSpPr>
              <p:cNvPr id="94" name="Freeform 9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95" name="TextBox 95"/>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96" name="Group 96"/>
            <p:cNvGrpSpPr/>
            <p:nvPr/>
          </p:nvGrpSpPr>
          <p:grpSpPr>
            <a:xfrm rot="-5400000">
              <a:off x="3900074" y="1130771"/>
              <a:ext cx="422864" cy="422864"/>
              <a:chOff x="0" y="0"/>
              <a:chExt cx="812800" cy="812800"/>
            </a:xfrm>
          </p:grpSpPr>
          <p:sp>
            <p:nvSpPr>
              <p:cNvPr id="97" name="Freeform 9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de-DE"/>
              </a:p>
            </p:txBody>
          </p:sp>
          <p:sp>
            <p:nvSpPr>
              <p:cNvPr id="98" name="TextBox 98"/>
              <p:cNvSpPr txBox="1"/>
              <p:nvPr/>
            </p:nvSpPr>
            <p:spPr>
              <a:xfrm>
                <a:off x="76200" y="47625"/>
                <a:ext cx="660400" cy="688975"/>
              </a:xfrm>
              <a:prstGeom prst="rect">
                <a:avLst/>
              </a:prstGeom>
            </p:spPr>
            <p:txBody>
              <a:bodyPr lIns="50800" tIns="50800" rIns="50800" bIns="50800" rtlCol="0" anchor="ctr"/>
              <a:lstStyle/>
              <a:p>
                <a:pPr algn="ctr">
                  <a:lnSpc>
                    <a:spcPts val="1501"/>
                  </a:lnSpc>
                </a:pPr>
                <a:endParaRPr/>
              </a:p>
            </p:txBody>
          </p:sp>
        </p:grpSp>
        <p:grpSp>
          <p:nvGrpSpPr>
            <p:cNvPr id="99" name="Group 99"/>
            <p:cNvGrpSpPr/>
            <p:nvPr/>
          </p:nvGrpSpPr>
          <p:grpSpPr>
            <a:xfrm>
              <a:off x="205517" y="0"/>
              <a:ext cx="707150" cy="422864"/>
              <a:chOff x="0" y="0"/>
              <a:chExt cx="1359234" cy="812800"/>
            </a:xfrm>
          </p:grpSpPr>
          <p:sp>
            <p:nvSpPr>
              <p:cNvPr id="100" name="Freeform 100"/>
              <p:cNvSpPr/>
              <p:nvPr/>
            </p:nvSpPr>
            <p:spPr>
              <a:xfrm>
                <a:off x="0" y="0"/>
                <a:ext cx="1359234" cy="812800"/>
              </a:xfrm>
              <a:custGeom>
                <a:avLst/>
                <a:gdLst/>
                <a:ahLst/>
                <a:cxnLst/>
                <a:rect l="l" t="t" r="r" b="b"/>
                <a:pathLst>
                  <a:path w="1359234" h="812800">
                    <a:moveTo>
                      <a:pt x="1359234" y="406400"/>
                    </a:moveTo>
                    <a:lnTo>
                      <a:pt x="952834" y="0"/>
                    </a:lnTo>
                    <a:lnTo>
                      <a:pt x="952834" y="203200"/>
                    </a:lnTo>
                    <a:lnTo>
                      <a:pt x="0" y="203200"/>
                    </a:lnTo>
                    <a:lnTo>
                      <a:pt x="0" y="609600"/>
                    </a:lnTo>
                    <a:lnTo>
                      <a:pt x="952834" y="609600"/>
                    </a:lnTo>
                    <a:lnTo>
                      <a:pt x="952834" y="812800"/>
                    </a:lnTo>
                    <a:lnTo>
                      <a:pt x="1359234" y="406400"/>
                    </a:lnTo>
                    <a:close/>
                  </a:path>
                </a:pathLst>
              </a:custGeom>
              <a:solidFill>
                <a:srgbClr val="F6F6F6"/>
              </a:solidFill>
              <a:ln w="9525" cap="sq">
                <a:solidFill>
                  <a:srgbClr val="000000"/>
                </a:solidFill>
                <a:prstDash val="solid"/>
                <a:miter/>
              </a:ln>
            </p:spPr>
            <p:txBody>
              <a:bodyPr/>
              <a:lstStyle/>
              <a:p>
                <a:endParaRPr lang="de-DE"/>
              </a:p>
            </p:txBody>
          </p:sp>
          <p:sp>
            <p:nvSpPr>
              <p:cNvPr id="101" name="TextBox 101"/>
              <p:cNvSpPr txBox="1"/>
              <p:nvPr/>
            </p:nvSpPr>
            <p:spPr>
              <a:xfrm>
                <a:off x="0" y="174625"/>
                <a:ext cx="1257634" cy="434975"/>
              </a:xfrm>
              <a:prstGeom prst="rect">
                <a:avLst/>
              </a:prstGeom>
            </p:spPr>
            <p:txBody>
              <a:bodyPr lIns="50800" tIns="50800" rIns="50800" bIns="50800" rtlCol="0" anchor="ctr"/>
              <a:lstStyle/>
              <a:p>
                <a:pPr algn="ctr">
                  <a:lnSpc>
                    <a:spcPts val="1501"/>
                  </a:lnSpc>
                </a:pPr>
                <a:endParaRPr/>
              </a:p>
            </p:txBody>
          </p:sp>
        </p:grpSp>
      </p:grpSp>
      <p:sp>
        <p:nvSpPr>
          <p:cNvPr id="102" name="AutoShape 102"/>
          <p:cNvSpPr/>
          <p:nvPr/>
        </p:nvSpPr>
        <p:spPr>
          <a:xfrm flipV="1">
            <a:off x="629901" y="2382086"/>
            <a:ext cx="4446455" cy="3406"/>
          </a:xfrm>
          <a:prstGeom prst="line">
            <a:avLst/>
          </a:prstGeom>
          <a:ln w="9525" cap="flat">
            <a:solidFill>
              <a:srgbClr val="000000"/>
            </a:solidFill>
            <a:prstDash val="solid"/>
            <a:headEnd type="none" w="sm" len="sm"/>
            <a:tailEnd type="none" w="sm" len="sm"/>
          </a:ln>
        </p:spPr>
        <p:txBody>
          <a:bodyPr/>
          <a:lstStyle/>
          <a:p>
            <a:endParaRPr lang="de-DE"/>
          </a:p>
        </p:txBody>
      </p:sp>
      <p:sp>
        <p:nvSpPr>
          <p:cNvPr id="103" name="AutoShape 103"/>
          <p:cNvSpPr/>
          <p:nvPr/>
        </p:nvSpPr>
        <p:spPr>
          <a:xfrm flipV="1">
            <a:off x="629901" y="2704835"/>
            <a:ext cx="4446455" cy="3406"/>
          </a:xfrm>
          <a:prstGeom prst="line">
            <a:avLst/>
          </a:prstGeom>
          <a:ln w="9525" cap="flat">
            <a:solidFill>
              <a:srgbClr val="000000"/>
            </a:solidFill>
            <a:prstDash val="solid"/>
            <a:headEnd type="none" w="sm" len="sm"/>
            <a:tailEnd type="none" w="sm" len="sm"/>
          </a:ln>
        </p:spPr>
        <p:txBody>
          <a:bodyPr/>
          <a:lstStyle/>
          <a:p>
            <a:endParaRPr lang="de-DE"/>
          </a:p>
        </p:txBody>
      </p:sp>
      <p:sp>
        <p:nvSpPr>
          <p:cNvPr id="104" name="AutoShape 104"/>
          <p:cNvSpPr/>
          <p:nvPr/>
        </p:nvSpPr>
        <p:spPr>
          <a:xfrm flipV="1">
            <a:off x="629901" y="3027585"/>
            <a:ext cx="4446455" cy="3406"/>
          </a:xfrm>
          <a:prstGeom prst="line">
            <a:avLst/>
          </a:prstGeom>
          <a:ln w="9525" cap="flat">
            <a:solidFill>
              <a:srgbClr val="000000"/>
            </a:solidFill>
            <a:prstDash val="solid"/>
            <a:headEnd type="none" w="sm" len="sm"/>
            <a:tailEnd type="none" w="sm" len="sm"/>
          </a:ln>
        </p:spPr>
        <p:txBody>
          <a:bodyPr/>
          <a:lstStyle/>
          <a:p>
            <a:endParaRPr lang="de-DE"/>
          </a:p>
        </p:txBody>
      </p:sp>
      <p:sp>
        <p:nvSpPr>
          <p:cNvPr id="105" name="AutoShape 105"/>
          <p:cNvSpPr/>
          <p:nvPr/>
        </p:nvSpPr>
        <p:spPr>
          <a:xfrm flipV="1">
            <a:off x="629899" y="3357146"/>
            <a:ext cx="4446455" cy="3406"/>
          </a:xfrm>
          <a:prstGeom prst="line">
            <a:avLst/>
          </a:prstGeom>
          <a:ln w="9525" cap="flat">
            <a:solidFill>
              <a:srgbClr val="000000"/>
            </a:solidFill>
            <a:prstDash val="solid"/>
            <a:headEnd type="none" w="sm" len="sm"/>
            <a:tailEnd type="none" w="sm" len="sm"/>
          </a:ln>
        </p:spPr>
        <p:txBody>
          <a:bodyPr/>
          <a:lstStyle/>
          <a:p>
            <a:endParaRPr lang="de-DE"/>
          </a:p>
        </p:txBody>
      </p:sp>
      <p:sp>
        <p:nvSpPr>
          <p:cNvPr id="106" name="AutoShape 106"/>
          <p:cNvSpPr/>
          <p:nvPr/>
        </p:nvSpPr>
        <p:spPr>
          <a:xfrm flipV="1">
            <a:off x="629899" y="5944093"/>
            <a:ext cx="4446455" cy="3406"/>
          </a:xfrm>
          <a:prstGeom prst="line">
            <a:avLst/>
          </a:prstGeom>
          <a:ln w="9525" cap="flat">
            <a:solidFill>
              <a:srgbClr val="000000"/>
            </a:solidFill>
            <a:prstDash val="solid"/>
            <a:headEnd type="none" w="sm" len="sm"/>
            <a:tailEnd type="none" w="sm" len="sm"/>
          </a:ln>
        </p:spPr>
        <p:txBody>
          <a:bodyPr/>
          <a:lstStyle/>
          <a:p>
            <a:endParaRPr lang="de-DE"/>
          </a:p>
        </p:txBody>
      </p:sp>
      <p:sp>
        <p:nvSpPr>
          <p:cNvPr id="107" name="AutoShape 107"/>
          <p:cNvSpPr/>
          <p:nvPr/>
        </p:nvSpPr>
        <p:spPr>
          <a:xfrm flipV="1">
            <a:off x="629899" y="6578694"/>
            <a:ext cx="4446455" cy="3406"/>
          </a:xfrm>
          <a:prstGeom prst="line">
            <a:avLst/>
          </a:prstGeom>
          <a:ln w="9525" cap="flat">
            <a:solidFill>
              <a:srgbClr val="000000"/>
            </a:solidFill>
            <a:prstDash val="solid"/>
            <a:headEnd type="none" w="sm" len="sm"/>
            <a:tailEnd type="none" w="sm" len="sm"/>
          </a:ln>
        </p:spPr>
        <p:txBody>
          <a:bodyPr/>
          <a:lstStyle/>
          <a:p>
            <a:endParaRPr lang="de-DE"/>
          </a:p>
        </p:txBody>
      </p:sp>
      <p:grpSp>
        <p:nvGrpSpPr>
          <p:cNvPr id="108" name="Group 108"/>
          <p:cNvGrpSpPr/>
          <p:nvPr/>
        </p:nvGrpSpPr>
        <p:grpSpPr>
          <a:xfrm>
            <a:off x="-593253" y="559440"/>
            <a:ext cx="6337610" cy="587702"/>
            <a:chOff x="0" y="0"/>
            <a:chExt cx="8061257" cy="747540"/>
          </a:xfrm>
        </p:grpSpPr>
        <p:sp>
          <p:nvSpPr>
            <p:cNvPr id="109" name="Freeform 109"/>
            <p:cNvSpPr/>
            <p:nvPr/>
          </p:nvSpPr>
          <p:spPr>
            <a:xfrm>
              <a:off x="0" y="0"/>
              <a:ext cx="8061257" cy="747540"/>
            </a:xfrm>
            <a:custGeom>
              <a:avLst/>
              <a:gdLst/>
              <a:ahLst/>
              <a:cxnLst/>
              <a:rect l="l" t="t" r="r" b="b"/>
              <a:pathLst>
                <a:path w="8061257" h="747540">
                  <a:moveTo>
                    <a:pt x="0" y="0"/>
                  </a:moveTo>
                  <a:lnTo>
                    <a:pt x="8061257" y="0"/>
                  </a:lnTo>
                  <a:lnTo>
                    <a:pt x="8061257" y="747540"/>
                  </a:lnTo>
                  <a:lnTo>
                    <a:pt x="0" y="747540"/>
                  </a:lnTo>
                  <a:close/>
                </a:path>
              </a:pathLst>
            </a:custGeom>
            <a:solidFill>
              <a:srgbClr val="F6F6F6"/>
            </a:solidFill>
          </p:spPr>
          <p:txBody>
            <a:bodyPr/>
            <a:lstStyle/>
            <a:p>
              <a:endParaRPr lang="de-DE"/>
            </a:p>
          </p:txBody>
        </p:sp>
      </p:grpSp>
      <p:sp>
        <p:nvSpPr>
          <p:cNvPr id="110" name="TextBox 110"/>
          <p:cNvSpPr txBox="1"/>
          <p:nvPr/>
        </p:nvSpPr>
        <p:spPr>
          <a:xfrm>
            <a:off x="573971" y="621598"/>
            <a:ext cx="4446458" cy="425681"/>
          </a:xfrm>
          <a:prstGeom prst="rect">
            <a:avLst/>
          </a:prstGeom>
        </p:spPr>
        <p:txBody>
          <a:bodyPr lIns="0" tIns="0" rIns="0" bIns="0" rtlCol="0" anchor="t">
            <a:spAutoFit/>
          </a:bodyPr>
          <a:lstStyle/>
          <a:p>
            <a:pPr algn="ctr">
              <a:lnSpc>
                <a:spcPts val="3531"/>
              </a:lnSpc>
              <a:spcBef>
                <a:spcPct val="0"/>
              </a:spcBef>
            </a:pPr>
            <a:r>
              <a:rPr lang="en-US" sz="2522" spc="252">
                <a:solidFill>
                  <a:srgbClr val="000000"/>
                </a:solidFill>
                <a:latin typeface="Montserrat"/>
                <a:ea typeface="Montserrat"/>
                <a:cs typeface="Montserrat"/>
                <a:sym typeface="Montserrat"/>
              </a:rPr>
              <a:t>30 TAGE CHALLENGE</a:t>
            </a:r>
          </a:p>
        </p:txBody>
      </p:sp>
      <p:sp>
        <p:nvSpPr>
          <p:cNvPr id="111" name="TextBox 111"/>
          <p:cNvSpPr txBox="1"/>
          <p:nvPr/>
        </p:nvSpPr>
        <p:spPr>
          <a:xfrm rot="-658300">
            <a:off x="459631" y="3489371"/>
            <a:ext cx="1379875" cy="119803"/>
          </a:xfrm>
          <a:prstGeom prst="rect">
            <a:avLst/>
          </a:prstGeom>
        </p:spPr>
        <p:txBody>
          <a:bodyPr lIns="0" tIns="0" rIns="0" bIns="0" rtlCol="0" anchor="t">
            <a:spAutoFit/>
          </a:bodyPr>
          <a:lstStyle/>
          <a:p>
            <a:pPr algn="l">
              <a:lnSpc>
                <a:spcPts val="980"/>
              </a:lnSpc>
              <a:spcBef>
                <a:spcPct val="0"/>
              </a:spcBef>
            </a:pPr>
            <a:r>
              <a:rPr lang="en-US" sz="700">
                <a:solidFill>
                  <a:srgbClr val="000000"/>
                </a:solidFill>
                <a:latin typeface="Montserrat"/>
                <a:ea typeface="Montserrat"/>
                <a:cs typeface="Montserrat"/>
                <a:sym typeface="Montserrat"/>
              </a:rPr>
              <a:t>Los geht’s:</a:t>
            </a:r>
          </a:p>
        </p:txBody>
      </p:sp>
      <p:grpSp>
        <p:nvGrpSpPr>
          <p:cNvPr id="112" name="Group 112"/>
          <p:cNvGrpSpPr/>
          <p:nvPr/>
        </p:nvGrpSpPr>
        <p:grpSpPr>
          <a:xfrm>
            <a:off x="629896" y="1618771"/>
            <a:ext cx="2335640" cy="175636"/>
            <a:chOff x="0" y="0"/>
            <a:chExt cx="1140562" cy="85768"/>
          </a:xfrm>
        </p:grpSpPr>
        <p:sp>
          <p:nvSpPr>
            <p:cNvPr id="113" name="Freeform 113"/>
            <p:cNvSpPr/>
            <p:nvPr/>
          </p:nvSpPr>
          <p:spPr>
            <a:xfrm>
              <a:off x="0" y="0"/>
              <a:ext cx="1140562" cy="85768"/>
            </a:xfrm>
            <a:custGeom>
              <a:avLst/>
              <a:gdLst/>
              <a:ahLst/>
              <a:cxnLst/>
              <a:rect l="l" t="t" r="r" b="b"/>
              <a:pathLst>
                <a:path w="1140562" h="85768">
                  <a:moveTo>
                    <a:pt x="0" y="0"/>
                  </a:moveTo>
                  <a:lnTo>
                    <a:pt x="1140562" y="0"/>
                  </a:lnTo>
                  <a:lnTo>
                    <a:pt x="1140562" y="85768"/>
                  </a:lnTo>
                  <a:lnTo>
                    <a:pt x="0" y="85768"/>
                  </a:lnTo>
                  <a:close/>
                </a:path>
              </a:pathLst>
            </a:custGeom>
            <a:solidFill>
              <a:srgbClr val="F6F6F6"/>
            </a:solidFill>
          </p:spPr>
          <p:txBody>
            <a:bodyPr/>
            <a:lstStyle/>
            <a:p>
              <a:endParaRPr lang="de-DE"/>
            </a:p>
          </p:txBody>
        </p:sp>
        <p:sp>
          <p:nvSpPr>
            <p:cNvPr id="114" name="TextBox 114"/>
            <p:cNvSpPr txBox="1"/>
            <p:nvPr/>
          </p:nvSpPr>
          <p:spPr>
            <a:xfrm>
              <a:off x="0" y="-19050"/>
              <a:ext cx="1140562" cy="104818"/>
            </a:xfrm>
            <a:prstGeom prst="rect">
              <a:avLst/>
            </a:prstGeom>
          </p:spPr>
          <p:txBody>
            <a:bodyPr lIns="37281" tIns="37281" rIns="37281" bIns="37281" rtlCol="0" anchor="ctr"/>
            <a:lstStyle/>
            <a:p>
              <a:pPr algn="ctr">
                <a:lnSpc>
                  <a:spcPts val="1083"/>
                </a:lnSpc>
              </a:pPr>
              <a:endParaRPr/>
            </a:p>
          </p:txBody>
        </p:sp>
      </p:grpSp>
      <p:sp>
        <p:nvSpPr>
          <p:cNvPr id="115" name="TextBox 115"/>
          <p:cNvSpPr txBox="1"/>
          <p:nvPr/>
        </p:nvSpPr>
        <p:spPr>
          <a:xfrm>
            <a:off x="681999" y="1646230"/>
            <a:ext cx="1517210" cy="110278"/>
          </a:xfrm>
          <a:prstGeom prst="rect">
            <a:avLst/>
          </a:prstGeom>
        </p:spPr>
        <p:txBody>
          <a:bodyPr lIns="0" tIns="0" rIns="0" bIns="0" rtlCol="0" anchor="t">
            <a:spAutoFit/>
          </a:bodyPr>
          <a:lstStyle/>
          <a:p>
            <a:pPr algn="l">
              <a:lnSpc>
                <a:spcPts val="804"/>
              </a:lnSpc>
            </a:pPr>
            <a:r>
              <a:rPr lang="en-US" sz="699">
                <a:solidFill>
                  <a:srgbClr val="000000"/>
                </a:solidFill>
                <a:latin typeface="Montserrat"/>
                <a:ea typeface="Montserrat"/>
                <a:cs typeface="Montserrat"/>
                <a:sym typeface="Montserrat"/>
              </a:rPr>
              <a:t>NEUE GEWOHNHEIT:</a:t>
            </a:r>
          </a:p>
        </p:txBody>
      </p:sp>
      <p:grpSp>
        <p:nvGrpSpPr>
          <p:cNvPr id="116" name="Group 116"/>
          <p:cNvGrpSpPr/>
          <p:nvPr/>
        </p:nvGrpSpPr>
        <p:grpSpPr>
          <a:xfrm>
            <a:off x="629897" y="5510172"/>
            <a:ext cx="4446462" cy="175636"/>
            <a:chOff x="0" y="0"/>
            <a:chExt cx="2171339" cy="85768"/>
          </a:xfrm>
        </p:grpSpPr>
        <p:sp>
          <p:nvSpPr>
            <p:cNvPr id="117" name="Freeform 117"/>
            <p:cNvSpPr/>
            <p:nvPr/>
          </p:nvSpPr>
          <p:spPr>
            <a:xfrm>
              <a:off x="0" y="0"/>
              <a:ext cx="2171339" cy="85768"/>
            </a:xfrm>
            <a:custGeom>
              <a:avLst/>
              <a:gdLst/>
              <a:ahLst/>
              <a:cxnLst/>
              <a:rect l="l" t="t" r="r" b="b"/>
              <a:pathLst>
                <a:path w="2171339" h="85768">
                  <a:moveTo>
                    <a:pt x="0" y="0"/>
                  </a:moveTo>
                  <a:lnTo>
                    <a:pt x="2171339" y="0"/>
                  </a:lnTo>
                  <a:lnTo>
                    <a:pt x="2171339" y="85768"/>
                  </a:lnTo>
                  <a:lnTo>
                    <a:pt x="0" y="85768"/>
                  </a:lnTo>
                  <a:close/>
                </a:path>
              </a:pathLst>
            </a:custGeom>
            <a:solidFill>
              <a:srgbClr val="F6F6F6"/>
            </a:solidFill>
          </p:spPr>
          <p:txBody>
            <a:bodyPr/>
            <a:lstStyle/>
            <a:p>
              <a:endParaRPr lang="de-DE"/>
            </a:p>
          </p:txBody>
        </p:sp>
        <p:sp>
          <p:nvSpPr>
            <p:cNvPr id="118" name="TextBox 118"/>
            <p:cNvSpPr txBox="1"/>
            <p:nvPr/>
          </p:nvSpPr>
          <p:spPr>
            <a:xfrm>
              <a:off x="0" y="-19050"/>
              <a:ext cx="2171339" cy="104818"/>
            </a:xfrm>
            <a:prstGeom prst="rect">
              <a:avLst/>
            </a:prstGeom>
          </p:spPr>
          <p:txBody>
            <a:bodyPr lIns="37281" tIns="37281" rIns="37281" bIns="37281" rtlCol="0" anchor="ctr"/>
            <a:lstStyle/>
            <a:p>
              <a:pPr algn="ctr">
                <a:lnSpc>
                  <a:spcPts val="1083"/>
                </a:lnSpc>
              </a:pPr>
              <a:endParaRPr/>
            </a:p>
          </p:txBody>
        </p:sp>
      </p:grpSp>
      <p:sp>
        <p:nvSpPr>
          <p:cNvPr id="119" name="TextBox 119"/>
          <p:cNvSpPr txBox="1"/>
          <p:nvPr/>
        </p:nvSpPr>
        <p:spPr>
          <a:xfrm>
            <a:off x="682000" y="5537630"/>
            <a:ext cx="2171126" cy="110278"/>
          </a:xfrm>
          <a:prstGeom prst="rect">
            <a:avLst/>
          </a:prstGeom>
        </p:spPr>
        <p:txBody>
          <a:bodyPr lIns="0" tIns="0" rIns="0" bIns="0" rtlCol="0" anchor="t">
            <a:spAutoFit/>
          </a:bodyPr>
          <a:lstStyle/>
          <a:p>
            <a:pPr algn="l">
              <a:lnSpc>
                <a:spcPts val="804"/>
              </a:lnSpc>
            </a:pPr>
            <a:r>
              <a:rPr lang="en-US" sz="699">
                <a:solidFill>
                  <a:srgbClr val="000000"/>
                </a:solidFill>
                <a:latin typeface="Montserrat"/>
                <a:ea typeface="Montserrat"/>
                <a:cs typeface="Montserrat"/>
                <a:sym typeface="Montserrat"/>
              </a:rPr>
              <a:t>WAS WAR GUT? WAS WAR SCHLECHT?</a:t>
            </a:r>
          </a:p>
        </p:txBody>
      </p:sp>
      <p:grpSp>
        <p:nvGrpSpPr>
          <p:cNvPr id="120" name="Group 120"/>
          <p:cNvGrpSpPr/>
          <p:nvPr/>
        </p:nvGrpSpPr>
        <p:grpSpPr>
          <a:xfrm>
            <a:off x="629897" y="6144309"/>
            <a:ext cx="4446462" cy="175636"/>
            <a:chOff x="0" y="0"/>
            <a:chExt cx="2171339" cy="85768"/>
          </a:xfrm>
        </p:grpSpPr>
        <p:sp>
          <p:nvSpPr>
            <p:cNvPr id="121" name="Freeform 121"/>
            <p:cNvSpPr/>
            <p:nvPr/>
          </p:nvSpPr>
          <p:spPr>
            <a:xfrm>
              <a:off x="0" y="0"/>
              <a:ext cx="2171339" cy="85768"/>
            </a:xfrm>
            <a:custGeom>
              <a:avLst/>
              <a:gdLst/>
              <a:ahLst/>
              <a:cxnLst/>
              <a:rect l="l" t="t" r="r" b="b"/>
              <a:pathLst>
                <a:path w="2171339" h="85768">
                  <a:moveTo>
                    <a:pt x="0" y="0"/>
                  </a:moveTo>
                  <a:lnTo>
                    <a:pt x="2171339" y="0"/>
                  </a:lnTo>
                  <a:lnTo>
                    <a:pt x="2171339" y="85768"/>
                  </a:lnTo>
                  <a:lnTo>
                    <a:pt x="0" y="85768"/>
                  </a:lnTo>
                  <a:close/>
                </a:path>
              </a:pathLst>
            </a:custGeom>
            <a:solidFill>
              <a:srgbClr val="F6F6F6"/>
            </a:solidFill>
          </p:spPr>
          <p:txBody>
            <a:bodyPr/>
            <a:lstStyle/>
            <a:p>
              <a:endParaRPr lang="de-DE"/>
            </a:p>
          </p:txBody>
        </p:sp>
        <p:sp>
          <p:nvSpPr>
            <p:cNvPr id="122" name="TextBox 122"/>
            <p:cNvSpPr txBox="1"/>
            <p:nvPr/>
          </p:nvSpPr>
          <p:spPr>
            <a:xfrm>
              <a:off x="0" y="-19050"/>
              <a:ext cx="2171339" cy="104818"/>
            </a:xfrm>
            <a:prstGeom prst="rect">
              <a:avLst/>
            </a:prstGeom>
          </p:spPr>
          <p:txBody>
            <a:bodyPr lIns="37281" tIns="37281" rIns="37281" bIns="37281" rtlCol="0" anchor="ctr"/>
            <a:lstStyle/>
            <a:p>
              <a:pPr algn="ctr">
                <a:lnSpc>
                  <a:spcPts val="1083"/>
                </a:lnSpc>
              </a:pPr>
              <a:endParaRPr/>
            </a:p>
          </p:txBody>
        </p:sp>
      </p:grpSp>
      <p:sp>
        <p:nvSpPr>
          <p:cNvPr id="123" name="TextBox 123"/>
          <p:cNvSpPr txBox="1"/>
          <p:nvPr/>
        </p:nvSpPr>
        <p:spPr>
          <a:xfrm>
            <a:off x="682000" y="6171768"/>
            <a:ext cx="2171126" cy="110278"/>
          </a:xfrm>
          <a:prstGeom prst="rect">
            <a:avLst/>
          </a:prstGeom>
        </p:spPr>
        <p:txBody>
          <a:bodyPr lIns="0" tIns="0" rIns="0" bIns="0" rtlCol="0" anchor="t">
            <a:spAutoFit/>
          </a:bodyPr>
          <a:lstStyle/>
          <a:p>
            <a:pPr algn="l">
              <a:lnSpc>
                <a:spcPts val="804"/>
              </a:lnSpc>
            </a:pPr>
            <a:r>
              <a:rPr lang="en-US" sz="699">
                <a:solidFill>
                  <a:srgbClr val="000000"/>
                </a:solidFill>
                <a:latin typeface="Montserrat"/>
                <a:ea typeface="Montserrat"/>
                <a:cs typeface="Montserrat"/>
                <a:sym typeface="Montserrat"/>
              </a:rPr>
              <a:t>WIE GEHT ES WEITER?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1722" y="2897314"/>
            <a:ext cx="684603" cy="725407"/>
          </a:xfrm>
          <a:custGeom>
            <a:avLst/>
            <a:gdLst/>
            <a:ahLst/>
            <a:cxnLst/>
            <a:rect l="l" t="t" r="r" b="b"/>
            <a:pathLst>
              <a:path w="684603" h="725407">
                <a:moveTo>
                  <a:pt x="0" y="0"/>
                </a:moveTo>
                <a:lnTo>
                  <a:pt x="684603" y="0"/>
                </a:lnTo>
                <a:lnTo>
                  <a:pt x="684603"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TextBox 3"/>
          <p:cNvSpPr txBox="1"/>
          <p:nvPr/>
        </p:nvSpPr>
        <p:spPr>
          <a:xfrm>
            <a:off x="1140662" y="2868739"/>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1</a:t>
            </a:r>
          </a:p>
        </p:txBody>
      </p:sp>
      <p:sp>
        <p:nvSpPr>
          <p:cNvPr id="4" name="Freeform 4"/>
          <p:cNvSpPr/>
          <p:nvPr/>
        </p:nvSpPr>
        <p:spPr>
          <a:xfrm>
            <a:off x="1703310" y="2897314"/>
            <a:ext cx="684603" cy="725407"/>
          </a:xfrm>
          <a:custGeom>
            <a:avLst/>
            <a:gdLst/>
            <a:ahLst/>
            <a:cxnLst/>
            <a:rect l="l" t="t" r="r" b="b"/>
            <a:pathLst>
              <a:path w="684603" h="725407">
                <a:moveTo>
                  <a:pt x="0" y="0"/>
                </a:moveTo>
                <a:lnTo>
                  <a:pt x="684603" y="0"/>
                </a:lnTo>
                <a:lnTo>
                  <a:pt x="684603"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5" name="TextBox 5"/>
          <p:cNvSpPr txBox="1"/>
          <p:nvPr/>
        </p:nvSpPr>
        <p:spPr>
          <a:xfrm>
            <a:off x="1892250" y="2868739"/>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2</a:t>
            </a:r>
          </a:p>
        </p:txBody>
      </p:sp>
      <p:sp>
        <p:nvSpPr>
          <p:cNvPr id="6" name="Freeform 6"/>
          <p:cNvSpPr/>
          <p:nvPr/>
        </p:nvSpPr>
        <p:spPr>
          <a:xfrm>
            <a:off x="2454898" y="2897314"/>
            <a:ext cx="684603" cy="725407"/>
          </a:xfrm>
          <a:custGeom>
            <a:avLst/>
            <a:gdLst/>
            <a:ahLst/>
            <a:cxnLst/>
            <a:rect l="l" t="t" r="r" b="b"/>
            <a:pathLst>
              <a:path w="684603" h="725407">
                <a:moveTo>
                  <a:pt x="0" y="0"/>
                </a:moveTo>
                <a:lnTo>
                  <a:pt x="684604" y="0"/>
                </a:lnTo>
                <a:lnTo>
                  <a:pt x="684604"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7" name="TextBox 7"/>
          <p:cNvSpPr txBox="1"/>
          <p:nvPr/>
        </p:nvSpPr>
        <p:spPr>
          <a:xfrm>
            <a:off x="2643838" y="2868739"/>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3</a:t>
            </a:r>
          </a:p>
        </p:txBody>
      </p:sp>
      <p:sp>
        <p:nvSpPr>
          <p:cNvPr id="8" name="Freeform 8"/>
          <p:cNvSpPr/>
          <p:nvPr/>
        </p:nvSpPr>
        <p:spPr>
          <a:xfrm>
            <a:off x="3206487" y="2897314"/>
            <a:ext cx="684603" cy="725407"/>
          </a:xfrm>
          <a:custGeom>
            <a:avLst/>
            <a:gdLst/>
            <a:ahLst/>
            <a:cxnLst/>
            <a:rect l="l" t="t" r="r" b="b"/>
            <a:pathLst>
              <a:path w="684603" h="725407">
                <a:moveTo>
                  <a:pt x="0" y="0"/>
                </a:moveTo>
                <a:lnTo>
                  <a:pt x="684603" y="0"/>
                </a:lnTo>
                <a:lnTo>
                  <a:pt x="684603"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9" name="TextBox 9"/>
          <p:cNvSpPr txBox="1"/>
          <p:nvPr/>
        </p:nvSpPr>
        <p:spPr>
          <a:xfrm>
            <a:off x="3395427" y="2868739"/>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4</a:t>
            </a:r>
          </a:p>
        </p:txBody>
      </p:sp>
      <p:sp>
        <p:nvSpPr>
          <p:cNvPr id="10" name="Freeform 10"/>
          <p:cNvSpPr/>
          <p:nvPr/>
        </p:nvSpPr>
        <p:spPr>
          <a:xfrm>
            <a:off x="3958075" y="2897314"/>
            <a:ext cx="684603" cy="725407"/>
          </a:xfrm>
          <a:custGeom>
            <a:avLst/>
            <a:gdLst/>
            <a:ahLst/>
            <a:cxnLst/>
            <a:rect l="l" t="t" r="r" b="b"/>
            <a:pathLst>
              <a:path w="684603" h="725407">
                <a:moveTo>
                  <a:pt x="0" y="0"/>
                </a:moveTo>
                <a:lnTo>
                  <a:pt x="684603" y="0"/>
                </a:lnTo>
                <a:lnTo>
                  <a:pt x="684603"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1" name="TextBox 11"/>
          <p:cNvSpPr txBox="1"/>
          <p:nvPr/>
        </p:nvSpPr>
        <p:spPr>
          <a:xfrm>
            <a:off x="4147015" y="2868739"/>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5</a:t>
            </a:r>
          </a:p>
        </p:txBody>
      </p:sp>
      <p:sp>
        <p:nvSpPr>
          <p:cNvPr id="12" name="Freeform 12"/>
          <p:cNvSpPr/>
          <p:nvPr/>
        </p:nvSpPr>
        <p:spPr>
          <a:xfrm>
            <a:off x="951722" y="3690111"/>
            <a:ext cx="684603" cy="725407"/>
          </a:xfrm>
          <a:custGeom>
            <a:avLst/>
            <a:gdLst/>
            <a:ahLst/>
            <a:cxnLst/>
            <a:rect l="l" t="t" r="r" b="b"/>
            <a:pathLst>
              <a:path w="684603" h="725407">
                <a:moveTo>
                  <a:pt x="0" y="0"/>
                </a:moveTo>
                <a:lnTo>
                  <a:pt x="684603" y="0"/>
                </a:lnTo>
                <a:lnTo>
                  <a:pt x="684603"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1140662" y="3661536"/>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6</a:t>
            </a:r>
          </a:p>
        </p:txBody>
      </p:sp>
      <p:sp>
        <p:nvSpPr>
          <p:cNvPr id="14" name="Freeform 14"/>
          <p:cNvSpPr/>
          <p:nvPr/>
        </p:nvSpPr>
        <p:spPr>
          <a:xfrm>
            <a:off x="1703310" y="3690111"/>
            <a:ext cx="684603" cy="725407"/>
          </a:xfrm>
          <a:custGeom>
            <a:avLst/>
            <a:gdLst/>
            <a:ahLst/>
            <a:cxnLst/>
            <a:rect l="l" t="t" r="r" b="b"/>
            <a:pathLst>
              <a:path w="684603" h="725407">
                <a:moveTo>
                  <a:pt x="0" y="0"/>
                </a:moveTo>
                <a:lnTo>
                  <a:pt x="684603" y="0"/>
                </a:lnTo>
                <a:lnTo>
                  <a:pt x="684603"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5" name="TextBox 15"/>
          <p:cNvSpPr txBox="1"/>
          <p:nvPr/>
        </p:nvSpPr>
        <p:spPr>
          <a:xfrm>
            <a:off x="1892250" y="3661536"/>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7</a:t>
            </a:r>
          </a:p>
        </p:txBody>
      </p:sp>
      <p:sp>
        <p:nvSpPr>
          <p:cNvPr id="16" name="Freeform 16"/>
          <p:cNvSpPr/>
          <p:nvPr/>
        </p:nvSpPr>
        <p:spPr>
          <a:xfrm>
            <a:off x="2454898" y="3690111"/>
            <a:ext cx="684603" cy="725407"/>
          </a:xfrm>
          <a:custGeom>
            <a:avLst/>
            <a:gdLst/>
            <a:ahLst/>
            <a:cxnLst/>
            <a:rect l="l" t="t" r="r" b="b"/>
            <a:pathLst>
              <a:path w="684603" h="725407">
                <a:moveTo>
                  <a:pt x="0" y="0"/>
                </a:moveTo>
                <a:lnTo>
                  <a:pt x="684604" y="0"/>
                </a:lnTo>
                <a:lnTo>
                  <a:pt x="684604"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7" name="TextBox 17"/>
          <p:cNvSpPr txBox="1"/>
          <p:nvPr/>
        </p:nvSpPr>
        <p:spPr>
          <a:xfrm>
            <a:off x="2643838" y="3661536"/>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8</a:t>
            </a:r>
          </a:p>
        </p:txBody>
      </p:sp>
      <p:sp>
        <p:nvSpPr>
          <p:cNvPr id="18" name="Freeform 18"/>
          <p:cNvSpPr/>
          <p:nvPr/>
        </p:nvSpPr>
        <p:spPr>
          <a:xfrm>
            <a:off x="3206487" y="3690111"/>
            <a:ext cx="684603" cy="725407"/>
          </a:xfrm>
          <a:custGeom>
            <a:avLst/>
            <a:gdLst/>
            <a:ahLst/>
            <a:cxnLst/>
            <a:rect l="l" t="t" r="r" b="b"/>
            <a:pathLst>
              <a:path w="684603" h="725407">
                <a:moveTo>
                  <a:pt x="0" y="0"/>
                </a:moveTo>
                <a:lnTo>
                  <a:pt x="684603" y="0"/>
                </a:lnTo>
                <a:lnTo>
                  <a:pt x="684603"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9" name="TextBox 19"/>
          <p:cNvSpPr txBox="1"/>
          <p:nvPr/>
        </p:nvSpPr>
        <p:spPr>
          <a:xfrm>
            <a:off x="3395427" y="3661536"/>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9</a:t>
            </a:r>
          </a:p>
        </p:txBody>
      </p:sp>
      <p:sp>
        <p:nvSpPr>
          <p:cNvPr id="20" name="Freeform 20"/>
          <p:cNvSpPr/>
          <p:nvPr/>
        </p:nvSpPr>
        <p:spPr>
          <a:xfrm>
            <a:off x="3958075" y="3690111"/>
            <a:ext cx="684603" cy="725407"/>
          </a:xfrm>
          <a:custGeom>
            <a:avLst/>
            <a:gdLst/>
            <a:ahLst/>
            <a:cxnLst/>
            <a:rect l="l" t="t" r="r" b="b"/>
            <a:pathLst>
              <a:path w="684603" h="725407">
                <a:moveTo>
                  <a:pt x="0" y="0"/>
                </a:moveTo>
                <a:lnTo>
                  <a:pt x="684603" y="0"/>
                </a:lnTo>
                <a:lnTo>
                  <a:pt x="684603"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1" name="TextBox 21"/>
          <p:cNvSpPr txBox="1"/>
          <p:nvPr/>
        </p:nvSpPr>
        <p:spPr>
          <a:xfrm>
            <a:off x="4147015" y="3661536"/>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10</a:t>
            </a:r>
          </a:p>
        </p:txBody>
      </p:sp>
      <p:sp>
        <p:nvSpPr>
          <p:cNvPr id="22" name="Freeform 22"/>
          <p:cNvSpPr/>
          <p:nvPr/>
        </p:nvSpPr>
        <p:spPr>
          <a:xfrm>
            <a:off x="951722" y="4482908"/>
            <a:ext cx="684603" cy="725407"/>
          </a:xfrm>
          <a:custGeom>
            <a:avLst/>
            <a:gdLst/>
            <a:ahLst/>
            <a:cxnLst/>
            <a:rect l="l" t="t" r="r" b="b"/>
            <a:pathLst>
              <a:path w="684603" h="725407">
                <a:moveTo>
                  <a:pt x="0" y="0"/>
                </a:moveTo>
                <a:lnTo>
                  <a:pt x="684603" y="0"/>
                </a:lnTo>
                <a:lnTo>
                  <a:pt x="684603"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3" name="TextBox 23"/>
          <p:cNvSpPr txBox="1"/>
          <p:nvPr/>
        </p:nvSpPr>
        <p:spPr>
          <a:xfrm>
            <a:off x="1140662" y="4454333"/>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11</a:t>
            </a:r>
          </a:p>
        </p:txBody>
      </p:sp>
      <p:sp>
        <p:nvSpPr>
          <p:cNvPr id="24" name="Freeform 24"/>
          <p:cNvSpPr/>
          <p:nvPr/>
        </p:nvSpPr>
        <p:spPr>
          <a:xfrm>
            <a:off x="1703310" y="4482908"/>
            <a:ext cx="684603" cy="725407"/>
          </a:xfrm>
          <a:custGeom>
            <a:avLst/>
            <a:gdLst/>
            <a:ahLst/>
            <a:cxnLst/>
            <a:rect l="l" t="t" r="r" b="b"/>
            <a:pathLst>
              <a:path w="684603" h="725407">
                <a:moveTo>
                  <a:pt x="0" y="0"/>
                </a:moveTo>
                <a:lnTo>
                  <a:pt x="684603" y="0"/>
                </a:lnTo>
                <a:lnTo>
                  <a:pt x="684603"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5" name="TextBox 25"/>
          <p:cNvSpPr txBox="1"/>
          <p:nvPr/>
        </p:nvSpPr>
        <p:spPr>
          <a:xfrm>
            <a:off x="1892250" y="4454333"/>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12</a:t>
            </a:r>
          </a:p>
        </p:txBody>
      </p:sp>
      <p:sp>
        <p:nvSpPr>
          <p:cNvPr id="26" name="Freeform 26"/>
          <p:cNvSpPr/>
          <p:nvPr/>
        </p:nvSpPr>
        <p:spPr>
          <a:xfrm>
            <a:off x="2454898" y="4482908"/>
            <a:ext cx="684603" cy="725407"/>
          </a:xfrm>
          <a:custGeom>
            <a:avLst/>
            <a:gdLst/>
            <a:ahLst/>
            <a:cxnLst/>
            <a:rect l="l" t="t" r="r" b="b"/>
            <a:pathLst>
              <a:path w="684603" h="725407">
                <a:moveTo>
                  <a:pt x="0" y="0"/>
                </a:moveTo>
                <a:lnTo>
                  <a:pt x="684604" y="0"/>
                </a:lnTo>
                <a:lnTo>
                  <a:pt x="684604"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7" name="TextBox 27"/>
          <p:cNvSpPr txBox="1"/>
          <p:nvPr/>
        </p:nvSpPr>
        <p:spPr>
          <a:xfrm>
            <a:off x="2643838" y="4454333"/>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13</a:t>
            </a:r>
          </a:p>
        </p:txBody>
      </p:sp>
      <p:sp>
        <p:nvSpPr>
          <p:cNvPr id="28" name="Freeform 28"/>
          <p:cNvSpPr/>
          <p:nvPr/>
        </p:nvSpPr>
        <p:spPr>
          <a:xfrm>
            <a:off x="3206487" y="4482908"/>
            <a:ext cx="684603" cy="725407"/>
          </a:xfrm>
          <a:custGeom>
            <a:avLst/>
            <a:gdLst/>
            <a:ahLst/>
            <a:cxnLst/>
            <a:rect l="l" t="t" r="r" b="b"/>
            <a:pathLst>
              <a:path w="684603" h="725407">
                <a:moveTo>
                  <a:pt x="0" y="0"/>
                </a:moveTo>
                <a:lnTo>
                  <a:pt x="684603" y="0"/>
                </a:lnTo>
                <a:lnTo>
                  <a:pt x="684603"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9" name="TextBox 29"/>
          <p:cNvSpPr txBox="1"/>
          <p:nvPr/>
        </p:nvSpPr>
        <p:spPr>
          <a:xfrm>
            <a:off x="3395427" y="4454333"/>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14</a:t>
            </a:r>
          </a:p>
        </p:txBody>
      </p:sp>
      <p:sp>
        <p:nvSpPr>
          <p:cNvPr id="30" name="Freeform 30"/>
          <p:cNvSpPr/>
          <p:nvPr/>
        </p:nvSpPr>
        <p:spPr>
          <a:xfrm>
            <a:off x="3958075" y="4482908"/>
            <a:ext cx="684603" cy="725407"/>
          </a:xfrm>
          <a:custGeom>
            <a:avLst/>
            <a:gdLst/>
            <a:ahLst/>
            <a:cxnLst/>
            <a:rect l="l" t="t" r="r" b="b"/>
            <a:pathLst>
              <a:path w="684603" h="725407">
                <a:moveTo>
                  <a:pt x="0" y="0"/>
                </a:moveTo>
                <a:lnTo>
                  <a:pt x="684603" y="0"/>
                </a:lnTo>
                <a:lnTo>
                  <a:pt x="684603"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1" name="TextBox 31"/>
          <p:cNvSpPr txBox="1"/>
          <p:nvPr/>
        </p:nvSpPr>
        <p:spPr>
          <a:xfrm>
            <a:off x="4147015" y="4454333"/>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15</a:t>
            </a:r>
          </a:p>
        </p:txBody>
      </p:sp>
      <p:sp>
        <p:nvSpPr>
          <p:cNvPr id="32" name="Freeform 32"/>
          <p:cNvSpPr/>
          <p:nvPr/>
        </p:nvSpPr>
        <p:spPr>
          <a:xfrm>
            <a:off x="951722" y="5275705"/>
            <a:ext cx="684603" cy="725407"/>
          </a:xfrm>
          <a:custGeom>
            <a:avLst/>
            <a:gdLst/>
            <a:ahLst/>
            <a:cxnLst/>
            <a:rect l="l" t="t" r="r" b="b"/>
            <a:pathLst>
              <a:path w="684603" h="725407">
                <a:moveTo>
                  <a:pt x="0" y="0"/>
                </a:moveTo>
                <a:lnTo>
                  <a:pt x="684603" y="0"/>
                </a:lnTo>
                <a:lnTo>
                  <a:pt x="684603"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3" name="TextBox 33"/>
          <p:cNvSpPr txBox="1"/>
          <p:nvPr/>
        </p:nvSpPr>
        <p:spPr>
          <a:xfrm>
            <a:off x="1140662" y="5247130"/>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16</a:t>
            </a:r>
          </a:p>
        </p:txBody>
      </p:sp>
      <p:sp>
        <p:nvSpPr>
          <p:cNvPr id="34" name="Freeform 34"/>
          <p:cNvSpPr/>
          <p:nvPr/>
        </p:nvSpPr>
        <p:spPr>
          <a:xfrm>
            <a:off x="1703310" y="5275705"/>
            <a:ext cx="684603" cy="725407"/>
          </a:xfrm>
          <a:custGeom>
            <a:avLst/>
            <a:gdLst/>
            <a:ahLst/>
            <a:cxnLst/>
            <a:rect l="l" t="t" r="r" b="b"/>
            <a:pathLst>
              <a:path w="684603" h="725407">
                <a:moveTo>
                  <a:pt x="0" y="0"/>
                </a:moveTo>
                <a:lnTo>
                  <a:pt x="684603" y="0"/>
                </a:lnTo>
                <a:lnTo>
                  <a:pt x="684603"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5" name="TextBox 35"/>
          <p:cNvSpPr txBox="1"/>
          <p:nvPr/>
        </p:nvSpPr>
        <p:spPr>
          <a:xfrm>
            <a:off x="1892250" y="5247130"/>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17</a:t>
            </a:r>
          </a:p>
        </p:txBody>
      </p:sp>
      <p:sp>
        <p:nvSpPr>
          <p:cNvPr id="36" name="Freeform 36"/>
          <p:cNvSpPr/>
          <p:nvPr/>
        </p:nvSpPr>
        <p:spPr>
          <a:xfrm>
            <a:off x="2454898" y="5275705"/>
            <a:ext cx="684603" cy="725407"/>
          </a:xfrm>
          <a:custGeom>
            <a:avLst/>
            <a:gdLst/>
            <a:ahLst/>
            <a:cxnLst/>
            <a:rect l="l" t="t" r="r" b="b"/>
            <a:pathLst>
              <a:path w="684603" h="725407">
                <a:moveTo>
                  <a:pt x="0" y="0"/>
                </a:moveTo>
                <a:lnTo>
                  <a:pt x="684604" y="0"/>
                </a:lnTo>
                <a:lnTo>
                  <a:pt x="684604"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7" name="TextBox 37"/>
          <p:cNvSpPr txBox="1"/>
          <p:nvPr/>
        </p:nvSpPr>
        <p:spPr>
          <a:xfrm>
            <a:off x="2643838" y="5247130"/>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18</a:t>
            </a:r>
          </a:p>
        </p:txBody>
      </p:sp>
      <p:sp>
        <p:nvSpPr>
          <p:cNvPr id="38" name="Freeform 38"/>
          <p:cNvSpPr/>
          <p:nvPr/>
        </p:nvSpPr>
        <p:spPr>
          <a:xfrm>
            <a:off x="3206487" y="5275705"/>
            <a:ext cx="684603" cy="725407"/>
          </a:xfrm>
          <a:custGeom>
            <a:avLst/>
            <a:gdLst/>
            <a:ahLst/>
            <a:cxnLst/>
            <a:rect l="l" t="t" r="r" b="b"/>
            <a:pathLst>
              <a:path w="684603" h="725407">
                <a:moveTo>
                  <a:pt x="0" y="0"/>
                </a:moveTo>
                <a:lnTo>
                  <a:pt x="684603" y="0"/>
                </a:lnTo>
                <a:lnTo>
                  <a:pt x="684603"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9" name="TextBox 39"/>
          <p:cNvSpPr txBox="1"/>
          <p:nvPr/>
        </p:nvSpPr>
        <p:spPr>
          <a:xfrm>
            <a:off x="3395427" y="5247130"/>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19</a:t>
            </a:r>
          </a:p>
        </p:txBody>
      </p:sp>
      <p:sp>
        <p:nvSpPr>
          <p:cNvPr id="40" name="Freeform 40"/>
          <p:cNvSpPr/>
          <p:nvPr/>
        </p:nvSpPr>
        <p:spPr>
          <a:xfrm>
            <a:off x="3958075" y="5275705"/>
            <a:ext cx="684603" cy="725407"/>
          </a:xfrm>
          <a:custGeom>
            <a:avLst/>
            <a:gdLst/>
            <a:ahLst/>
            <a:cxnLst/>
            <a:rect l="l" t="t" r="r" b="b"/>
            <a:pathLst>
              <a:path w="684603" h="725407">
                <a:moveTo>
                  <a:pt x="0" y="0"/>
                </a:moveTo>
                <a:lnTo>
                  <a:pt x="684603" y="0"/>
                </a:lnTo>
                <a:lnTo>
                  <a:pt x="684603"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1" name="TextBox 41"/>
          <p:cNvSpPr txBox="1"/>
          <p:nvPr/>
        </p:nvSpPr>
        <p:spPr>
          <a:xfrm>
            <a:off x="4147015" y="5247130"/>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20</a:t>
            </a:r>
          </a:p>
        </p:txBody>
      </p:sp>
      <p:sp>
        <p:nvSpPr>
          <p:cNvPr id="42" name="Freeform 42"/>
          <p:cNvSpPr/>
          <p:nvPr/>
        </p:nvSpPr>
        <p:spPr>
          <a:xfrm>
            <a:off x="951722" y="6068501"/>
            <a:ext cx="684603" cy="725407"/>
          </a:xfrm>
          <a:custGeom>
            <a:avLst/>
            <a:gdLst/>
            <a:ahLst/>
            <a:cxnLst/>
            <a:rect l="l" t="t" r="r" b="b"/>
            <a:pathLst>
              <a:path w="684603" h="725407">
                <a:moveTo>
                  <a:pt x="0" y="0"/>
                </a:moveTo>
                <a:lnTo>
                  <a:pt x="684603" y="0"/>
                </a:lnTo>
                <a:lnTo>
                  <a:pt x="684603"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3" name="TextBox 43"/>
          <p:cNvSpPr txBox="1"/>
          <p:nvPr/>
        </p:nvSpPr>
        <p:spPr>
          <a:xfrm>
            <a:off x="1140662" y="6039926"/>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21</a:t>
            </a:r>
          </a:p>
        </p:txBody>
      </p:sp>
      <p:sp>
        <p:nvSpPr>
          <p:cNvPr id="44" name="Freeform 44"/>
          <p:cNvSpPr/>
          <p:nvPr/>
        </p:nvSpPr>
        <p:spPr>
          <a:xfrm>
            <a:off x="1703310" y="6068501"/>
            <a:ext cx="684603" cy="725407"/>
          </a:xfrm>
          <a:custGeom>
            <a:avLst/>
            <a:gdLst/>
            <a:ahLst/>
            <a:cxnLst/>
            <a:rect l="l" t="t" r="r" b="b"/>
            <a:pathLst>
              <a:path w="684603" h="725407">
                <a:moveTo>
                  <a:pt x="0" y="0"/>
                </a:moveTo>
                <a:lnTo>
                  <a:pt x="684603" y="0"/>
                </a:lnTo>
                <a:lnTo>
                  <a:pt x="684603"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5" name="TextBox 45"/>
          <p:cNvSpPr txBox="1"/>
          <p:nvPr/>
        </p:nvSpPr>
        <p:spPr>
          <a:xfrm>
            <a:off x="1892250" y="6039926"/>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22</a:t>
            </a:r>
          </a:p>
        </p:txBody>
      </p:sp>
      <p:sp>
        <p:nvSpPr>
          <p:cNvPr id="46" name="Freeform 46"/>
          <p:cNvSpPr/>
          <p:nvPr/>
        </p:nvSpPr>
        <p:spPr>
          <a:xfrm>
            <a:off x="2454898" y="6068501"/>
            <a:ext cx="684603" cy="725407"/>
          </a:xfrm>
          <a:custGeom>
            <a:avLst/>
            <a:gdLst/>
            <a:ahLst/>
            <a:cxnLst/>
            <a:rect l="l" t="t" r="r" b="b"/>
            <a:pathLst>
              <a:path w="684603" h="725407">
                <a:moveTo>
                  <a:pt x="0" y="0"/>
                </a:moveTo>
                <a:lnTo>
                  <a:pt x="684604" y="0"/>
                </a:lnTo>
                <a:lnTo>
                  <a:pt x="684604"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7" name="TextBox 47"/>
          <p:cNvSpPr txBox="1"/>
          <p:nvPr/>
        </p:nvSpPr>
        <p:spPr>
          <a:xfrm>
            <a:off x="2643838" y="6039926"/>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23</a:t>
            </a:r>
          </a:p>
        </p:txBody>
      </p:sp>
      <p:sp>
        <p:nvSpPr>
          <p:cNvPr id="48" name="Freeform 48"/>
          <p:cNvSpPr/>
          <p:nvPr/>
        </p:nvSpPr>
        <p:spPr>
          <a:xfrm>
            <a:off x="3206487" y="6068501"/>
            <a:ext cx="684603" cy="725407"/>
          </a:xfrm>
          <a:custGeom>
            <a:avLst/>
            <a:gdLst/>
            <a:ahLst/>
            <a:cxnLst/>
            <a:rect l="l" t="t" r="r" b="b"/>
            <a:pathLst>
              <a:path w="684603" h="725407">
                <a:moveTo>
                  <a:pt x="0" y="0"/>
                </a:moveTo>
                <a:lnTo>
                  <a:pt x="684603" y="0"/>
                </a:lnTo>
                <a:lnTo>
                  <a:pt x="684603"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49" name="TextBox 49"/>
          <p:cNvSpPr txBox="1"/>
          <p:nvPr/>
        </p:nvSpPr>
        <p:spPr>
          <a:xfrm>
            <a:off x="3395427" y="6039926"/>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24</a:t>
            </a:r>
          </a:p>
        </p:txBody>
      </p:sp>
      <p:sp>
        <p:nvSpPr>
          <p:cNvPr id="50" name="Freeform 50"/>
          <p:cNvSpPr/>
          <p:nvPr/>
        </p:nvSpPr>
        <p:spPr>
          <a:xfrm>
            <a:off x="3958075" y="6068501"/>
            <a:ext cx="684603" cy="725407"/>
          </a:xfrm>
          <a:custGeom>
            <a:avLst/>
            <a:gdLst/>
            <a:ahLst/>
            <a:cxnLst/>
            <a:rect l="l" t="t" r="r" b="b"/>
            <a:pathLst>
              <a:path w="684603" h="725407">
                <a:moveTo>
                  <a:pt x="0" y="0"/>
                </a:moveTo>
                <a:lnTo>
                  <a:pt x="684603" y="0"/>
                </a:lnTo>
                <a:lnTo>
                  <a:pt x="684603" y="725408"/>
                </a:lnTo>
                <a:lnTo>
                  <a:pt x="0" y="7254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51" name="TextBox 51"/>
          <p:cNvSpPr txBox="1"/>
          <p:nvPr/>
        </p:nvSpPr>
        <p:spPr>
          <a:xfrm>
            <a:off x="4147015" y="6039926"/>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25</a:t>
            </a:r>
          </a:p>
        </p:txBody>
      </p:sp>
      <p:sp>
        <p:nvSpPr>
          <p:cNvPr id="52" name="Freeform 52"/>
          <p:cNvSpPr/>
          <p:nvPr/>
        </p:nvSpPr>
        <p:spPr>
          <a:xfrm>
            <a:off x="951722" y="6861298"/>
            <a:ext cx="684603" cy="725407"/>
          </a:xfrm>
          <a:custGeom>
            <a:avLst/>
            <a:gdLst/>
            <a:ahLst/>
            <a:cxnLst/>
            <a:rect l="l" t="t" r="r" b="b"/>
            <a:pathLst>
              <a:path w="684603" h="725407">
                <a:moveTo>
                  <a:pt x="0" y="0"/>
                </a:moveTo>
                <a:lnTo>
                  <a:pt x="684603" y="0"/>
                </a:lnTo>
                <a:lnTo>
                  <a:pt x="684603"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53" name="TextBox 53"/>
          <p:cNvSpPr txBox="1"/>
          <p:nvPr/>
        </p:nvSpPr>
        <p:spPr>
          <a:xfrm>
            <a:off x="1140662" y="6832723"/>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26</a:t>
            </a:r>
          </a:p>
        </p:txBody>
      </p:sp>
      <p:sp>
        <p:nvSpPr>
          <p:cNvPr id="54" name="Freeform 54"/>
          <p:cNvSpPr/>
          <p:nvPr/>
        </p:nvSpPr>
        <p:spPr>
          <a:xfrm>
            <a:off x="1703310" y="6861298"/>
            <a:ext cx="684603" cy="725407"/>
          </a:xfrm>
          <a:custGeom>
            <a:avLst/>
            <a:gdLst/>
            <a:ahLst/>
            <a:cxnLst/>
            <a:rect l="l" t="t" r="r" b="b"/>
            <a:pathLst>
              <a:path w="684603" h="725407">
                <a:moveTo>
                  <a:pt x="0" y="0"/>
                </a:moveTo>
                <a:lnTo>
                  <a:pt x="684603" y="0"/>
                </a:lnTo>
                <a:lnTo>
                  <a:pt x="684603"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55" name="TextBox 55"/>
          <p:cNvSpPr txBox="1"/>
          <p:nvPr/>
        </p:nvSpPr>
        <p:spPr>
          <a:xfrm>
            <a:off x="1892250" y="6832723"/>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27</a:t>
            </a:r>
          </a:p>
        </p:txBody>
      </p:sp>
      <p:sp>
        <p:nvSpPr>
          <p:cNvPr id="56" name="Freeform 56"/>
          <p:cNvSpPr/>
          <p:nvPr/>
        </p:nvSpPr>
        <p:spPr>
          <a:xfrm>
            <a:off x="2454898" y="6861298"/>
            <a:ext cx="684603" cy="725407"/>
          </a:xfrm>
          <a:custGeom>
            <a:avLst/>
            <a:gdLst/>
            <a:ahLst/>
            <a:cxnLst/>
            <a:rect l="l" t="t" r="r" b="b"/>
            <a:pathLst>
              <a:path w="684603" h="725407">
                <a:moveTo>
                  <a:pt x="0" y="0"/>
                </a:moveTo>
                <a:lnTo>
                  <a:pt x="684604" y="0"/>
                </a:lnTo>
                <a:lnTo>
                  <a:pt x="684604"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57" name="TextBox 57"/>
          <p:cNvSpPr txBox="1"/>
          <p:nvPr/>
        </p:nvSpPr>
        <p:spPr>
          <a:xfrm>
            <a:off x="2643838" y="6832723"/>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28</a:t>
            </a:r>
          </a:p>
        </p:txBody>
      </p:sp>
      <p:sp>
        <p:nvSpPr>
          <p:cNvPr id="58" name="Freeform 58"/>
          <p:cNvSpPr/>
          <p:nvPr/>
        </p:nvSpPr>
        <p:spPr>
          <a:xfrm>
            <a:off x="3206487" y="6861298"/>
            <a:ext cx="684603" cy="725407"/>
          </a:xfrm>
          <a:custGeom>
            <a:avLst/>
            <a:gdLst/>
            <a:ahLst/>
            <a:cxnLst/>
            <a:rect l="l" t="t" r="r" b="b"/>
            <a:pathLst>
              <a:path w="684603" h="725407">
                <a:moveTo>
                  <a:pt x="0" y="0"/>
                </a:moveTo>
                <a:lnTo>
                  <a:pt x="684603" y="0"/>
                </a:lnTo>
                <a:lnTo>
                  <a:pt x="684603"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59" name="TextBox 59"/>
          <p:cNvSpPr txBox="1"/>
          <p:nvPr/>
        </p:nvSpPr>
        <p:spPr>
          <a:xfrm>
            <a:off x="3395427" y="6832723"/>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29</a:t>
            </a:r>
          </a:p>
        </p:txBody>
      </p:sp>
      <p:sp>
        <p:nvSpPr>
          <p:cNvPr id="60" name="Freeform 60"/>
          <p:cNvSpPr/>
          <p:nvPr/>
        </p:nvSpPr>
        <p:spPr>
          <a:xfrm>
            <a:off x="3958075" y="6861298"/>
            <a:ext cx="684603" cy="725407"/>
          </a:xfrm>
          <a:custGeom>
            <a:avLst/>
            <a:gdLst/>
            <a:ahLst/>
            <a:cxnLst/>
            <a:rect l="l" t="t" r="r" b="b"/>
            <a:pathLst>
              <a:path w="684603" h="725407">
                <a:moveTo>
                  <a:pt x="0" y="0"/>
                </a:moveTo>
                <a:lnTo>
                  <a:pt x="684603" y="0"/>
                </a:lnTo>
                <a:lnTo>
                  <a:pt x="684603" y="725407"/>
                </a:lnTo>
                <a:lnTo>
                  <a:pt x="0" y="7254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61" name="TextBox 61"/>
          <p:cNvSpPr txBox="1"/>
          <p:nvPr/>
        </p:nvSpPr>
        <p:spPr>
          <a:xfrm>
            <a:off x="4147015" y="6832723"/>
            <a:ext cx="306723" cy="189390"/>
          </a:xfrm>
          <a:prstGeom prst="rect">
            <a:avLst/>
          </a:prstGeom>
        </p:spPr>
        <p:txBody>
          <a:bodyPr lIns="0" tIns="0" rIns="0" bIns="0" rtlCol="0" anchor="t">
            <a:spAutoFit/>
          </a:bodyPr>
          <a:lstStyle/>
          <a:p>
            <a:pPr algn="ctr">
              <a:lnSpc>
                <a:spcPts val="1535"/>
              </a:lnSpc>
            </a:pPr>
            <a:r>
              <a:rPr lang="en-US" sz="1096" spc="54">
                <a:solidFill>
                  <a:srgbClr val="000000"/>
                </a:solidFill>
                <a:latin typeface="Montserrat Bold"/>
                <a:ea typeface="Montserrat Bold"/>
                <a:cs typeface="Montserrat Bold"/>
                <a:sym typeface="Montserrat Bold"/>
              </a:rPr>
              <a:t>30</a:t>
            </a:r>
          </a:p>
        </p:txBody>
      </p:sp>
      <p:grpSp>
        <p:nvGrpSpPr>
          <p:cNvPr id="62" name="Group 62"/>
          <p:cNvGrpSpPr/>
          <p:nvPr/>
        </p:nvGrpSpPr>
        <p:grpSpPr>
          <a:xfrm>
            <a:off x="-371605" y="559440"/>
            <a:ext cx="6337610" cy="587702"/>
            <a:chOff x="0" y="0"/>
            <a:chExt cx="8061257" cy="747540"/>
          </a:xfrm>
        </p:grpSpPr>
        <p:sp>
          <p:nvSpPr>
            <p:cNvPr id="63" name="Freeform 63"/>
            <p:cNvSpPr/>
            <p:nvPr/>
          </p:nvSpPr>
          <p:spPr>
            <a:xfrm>
              <a:off x="0" y="0"/>
              <a:ext cx="8061257" cy="747540"/>
            </a:xfrm>
            <a:custGeom>
              <a:avLst/>
              <a:gdLst/>
              <a:ahLst/>
              <a:cxnLst/>
              <a:rect l="l" t="t" r="r" b="b"/>
              <a:pathLst>
                <a:path w="8061257" h="747540">
                  <a:moveTo>
                    <a:pt x="0" y="0"/>
                  </a:moveTo>
                  <a:lnTo>
                    <a:pt x="8061257" y="0"/>
                  </a:lnTo>
                  <a:lnTo>
                    <a:pt x="8061257" y="747540"/>
                  </a:lnTo>
                  <a:lnTo>
                    <a:pt x="0" y="747540"/>
                  </a:lnTo>
                  <a:close/>
                </a:path>
              </a:pathLst>
            </a:custGeom>
            <a:solidFill>
              <a:srgbClr val="F6F6F6"/>
            </a:solidFill>
          </p:spPr>
          <p:txBody>
            <a:bodyPr/>
            <a:lstStyle/>
            <a:p>
              <a:endParaRPr lang="de-DE"/>
            </a:p>
          </p:txBody>
        </p:sp>
      </p:grpSp>
      <p:sp>
        <p:nvSpPr>
          <p:cNvPr id="64" name="TextBox 64"/>
          <p:cNvSpPr txBox="1"/>
          <p:nvPr/>
        </p:nvSpPr>
        <p:spPr>
          <a:xfrm>
            <a:off x="341928" y="616638"/>
            <a:ext cx="4939602" cy="425681"/>
          </a:xfrm>
          <a:prstGeom prst="rect">
            <a:avLst/>
          </a:prstGeom>
        </p:spPr>
        <p:txBody>
          <a:bodyPr lIns="0" tIns="0" rIns="0" bIns="0" rtlCol="0" anchor="t">
            <a:spAutoFit/>
          </a:bodyPr>
          <a:lstStyle/>
          <a:p>
            <a:pPr algn="ctr">
              <a:lnSpc>
                <a:spcPts val="3531"/>
              </a:lnSpc>
            </a:pPr>
            <a:r>
              <a:rPr lang="en-US" sz="2522" spc="252">
                <a:solidFill>
                  <a:srgbClr val="000000"/>
                </a:solidFill>
                <a:latin typeface="Montserrat"/>
                <a:ea typeface="Montserrat"/>
                <a:cs typeface="Montserrat"/>
                <a:sym typeface="Montserrat"/>
              </a:rPr>
              <a:t>30 TAGE CHALLENGE</a:t>
            </a:r>
          </a:p>
        </p:txBody>
      </p:sp>
      <p:sp>
        <p:nvSpPr>
          <p:cNvPr id="65" name="TextBox 65"/>
          <p:cNvSpPr txBox="1"/>
          <p:nvPr/>
        </p:nvSpPr>
        <p:spPr>
          <a:xfrm>
            <a:off x="366178" y="1372247"/>
            <a:ext cx="4900823" cy="426720"/>
          </a:xfrm>
          <a:prstGeom prst="rect">
            <a:avLst/>
          </a:prstGeom>
        </p:spPr>
        <p:txBody>
          <a:bodyPr lIns="0" tIns="0" rIns="0" bIns="0" rtlCol="0" anchor="t">
            <a:spAutoFit/>
          </a:bodyPr>
          <a:lstStyle/>
          <a:p>
            <a:pPr marL="0" lvl="0" indent="0" algn="ctr">
              <a:lnSpc>
                <a:spcPts val="1170"/>
              </a:lnSpc>
              <a:spcBef>
                <a:spcPct val="0"/>
              </a:spcBef>
            </a:pPr>
            <a:r>
              <a:rPr lang="en-US" sz="900" u="none" strike="noStrike">
                <a:solidFill>
                  <a:srgbClr val="444444"/>
                </a:solidFill>
                <a:latin typeface="Montserrat"/>
                <a:ea typeface="Montserrat"/>
                <a:cs typeface="Montserrat"/>
                <a:sym typeface="Montserrat"/>
              </a:rPr>
              <a:t>Was möchte ich ändern? Welche Gewohnheit möchte ich in meinen Alltag integrieren. Starte mit der Wiederholung an 30 aufeinanderfolgenden Tagen und hake hier ab für die persönliche Kontrolle.</a:t>
            </a:r>
          </a:p>
        </p:txBody>
      </p:sp>
      <p:sp>
        <p:nvSpPr>
          <p:cNvPr id="66" name="TextBox 66"/>
          <p:cNvSpPr txBox="1"/>
          <p:nvPr/>
        </p:nvSpPr>
        <p:spPr>
          <a:xfrm>
            <a:off x="559440" y="2027567"/>
            <a:ext cx="4475520" cy="140970"/>
          </a:xfrm>
          <a:prstGeom prst="rect">
            <a:avLst/>
          </a:prstGeom>
        </p:spPr>
        <p:txBody>
          <a:bodyPr lIns="0" tIns="0" rIns="0" bIns="0" rtlCol="0" anchor="t">
            <a:spAutoFit/>
          </a:bodyPr>
          <a:lstStyle/>
          <a:p>
            <a:pPr marL="0" lvl="0" indent="0" algn="ctr">
              <a:lnSpc>
                <a:spcPts val="1170"/>
              </a:lnSpc>
              <a:spcBef>
                <a:spcPct val="0"/>
              </a:spcBef>
            </a:pPr>
            <a:r>
              <a:rPr lang="en-US" sz="900">
                <a:solidFill>
                  <a:srgbClr val="444444"/>
                </a:solidFill>
                <a:latin typeface="Montserrat Classic"/>
                <a:ea typeface="Montserrat Classic"/>
                <a:cs typeface="Montserrat Classic"/>
                <a:sym typeface="Montserrat Classic"/>
              </a:rPr>
              <a:t>GEWOHNHEIT:</a:t>
            </a:r>
          </a:p>
        </p:txBody>
      </p:sp>
      <p:sp>
        <p:nvSpPr>
          <p:cNvPr id="67" name="AutoShape 67"/>
          <p:cNvSpPr/>
          <p:nvPr/>
        </p:nvSpPr>
        <p:spPr>
          <a:xfrm flipV="1">
            <a:off x="588501" y="2629655"/>
            <a:ext cx="4446455" cy="3406"/>
          </a:xfrm>
          <a:prstGeom prst="line">
            <a:avLst/>
          </a:prstGeom>
          <a:ln w="9525" cap="flat">
            <a:solidFill>
              <a:srgbClr val="000000"/>
            </a:solidFill>
            <a:prstDash val="solid"/>
            <a:headEnd type="none" w="sm" len="sm"/>
            <a:tailEnd type="none" w="sm" len="sm"/>
          </a:ln>
        </p:spPr>
        <p:txBody>
          <a:bodyPr/>
          <a:lstStyle/>
          <a:p>
            <a:endParaRPr lang="de-D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0376" y="559440"/>
            <a:ext cx="6337610" cy="545047"/>
            <a:chOff x="0" y="0"/>
            <a:chExt cx="8061257" cy="693284"/>
          </a:xfrm>
        </p:grpSpPr>
        <p:sp>
          <p:nvSpPr>
            <p:cNvPr id="3" name="Freeform 3"/>
            <p:cNvSpPr/>
            <p:nvPr/>
          </p:nvSpPr>
          <p:spPr>
            <a:xfrm>
              <a:off x="0" y="0"/>
              <a:ext cx="8061257" cy="693284"/>
            </a:xfrm>
            <a:custGeom>
              <a:avLst/>
              <a:gdLst/>
              <a:ahLst/>
              <a:cxnLst/>
              <a:rect l="l" t="t" r="r" b="b"/>
              <a:pathLst>
                <a:path w="8061257" h="693284">
                  <a:moveTo>
                    <a:pt x="0" y="0"/>
                  </a:moveTo>
                  <a:lnTo>
                    <a:pt x="8061257" y="0"/>
                  </a:lnTo>
                  <a:lnTo>
                    <a:pt x="8061257" y="693284"/>
                  </a:lnTo>
                  <a:lnTo>
                    <a:pt x="0" y="693284"/>
                  </a:lnTo>
                  <a:close/>
                </a:path>
              </a:pathLst>
            </a:custGeom>
            <a:solidFill>
              <a:srgbClr val="F6F6F6"/>
            </a:solidFill>
          </p:spPr>
          <p:txBody>
            <a:bodyPr/>
            <a:lstStyle/>
            <a:p>
              <a:endParaRPr lang="de-DE"/>
            </a:p>
          </p:txBody>
        </p:sp>
      </p:grpSp>
      <p:sp>
        <p:nvSpPr>
          <p:cNvPr id="4" name="TextBox 4"/>
          <p:cNvSpPr txBox="1"/>
          <p:nvPr/>
        </p:nvSpPr>
        <p:spPr>
          <a:xfrm>
            <a:off x="335986" y="598943"/>
            <a:ext cx="4994442" cy="425681"/>
          </a:xfrm>
          <a:prstGeom prst="rect">
            <a:avLst/>
          </a:prstGeom>
        </p:spPr>
        <p:txBody>
          <a:bodyPr lIns="0" tIns="0" rIns="0" bIns="0" rtlCol="0" anchor="t">
            <a:spAutoFit/>
          </a:bodyPr>
          <a:lstStyle/>
          <a:p>
            <a:pPr marL="0" lvl="0" indent="0" algn="ctr">
              <a:lnSpc>
                <a:spcPts val="3531"/>
              </a:lnSpc>
              <a:spcBef>
                <a:spcPct val="0"/>
              </a:spcBef>
            </a:pPr>
            <a:r>
              <a:rPr lang="en-US" sz="2522" u="none" strike="noStrike" spc="252">
                <a:solidFill>
                  <a:srgbClr val="000000"/>
                </a:solidFill>
                <a:latin typeface="Montserrat"/>
                <a:ea typeface="Montserrat"/>
                <a:cs typeface="Montserrat"/>
                <a:sym typeface="Montserrat"/>
              </a:rPr>
              <a:t>MEIN BUDGET</a:t>
            </a:r>
          </a:p>
        </p:txBody>
      </p:sp>
      <p:sp>
        <p:nvSpPr>
          <p:cNvPr id="5" name="AutoShape 5"/>
          <p:cNvSpPr/>
          <p:nvPr/>
        </p:nvSpPr>
        <p:spPr>
          <a:xfrm>
            <a:off x="398663" y="2141862"/>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6" name="AutoShape 6"/>
          <p:cNvSpPr/>
          <p:nvPr/>
        </p:nvSpPr>
        <p:spPr>
          <a:xfrm>
            <a:off x="398663" y="6037786"/>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7" name="AutoShape 7"/>
          <p:cNvSpPr/>
          <p:nvPr/>
        </p:nvSpPr>
        <p:spPr>
          <a:xfrm>
            <a:off x="2902130" y="6037786"/>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8" name="AutoShape 8"/>
          <p:cNvSpPr/>
          <p:nvPr/>
        </p:nvSpPr>
        <p:spPr>
          <a:xfrm>
            <a:off x="2892330" y="2141862"/>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9" name="AutoShape 9"/>
          <p:cNvSpPr/>
          <p:nvPr/>
        </p:nvSpPr>
        <p:spPr>
          <a:xfrm>
            <a:off x="398663" y="2337916"/>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10" name="AutoShape 10"/>
          <p:cNvSpPr/>
          <p:nvPr/>
        </p:nvSpPr>
        <p:spPr>
          <a:xfrm>
            <a:off x="398663" y="6233841"/>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11" name="AutoShape 11"/>
          <p:cNvSpPr/>
          <p:nvPr/>
        </p:nvSpPr>
        <p:spPr>
          <a:xfrm>
            <a:off x="2902130" y="6233841"/>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12" name="AutoShape 12"/>
          <p:cNvSpPr/>
          <p:nvPr/>
        </p:nvSpPr>
        <p:spPr>
          <a:xfrm>
            <a:off x="2892330" y="2337916"/>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13" name="AutoShape 13"/>
          <p:cNvSpPr/>
          <p:nvPr/>
        </p:nvSpPr>
        <p:spPr>
          <a:xfrm>
            <a:off x="398663" y="2533971"/>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14" name="AutoShape 14"/>
          <p:cNvSpPr/>
          <p:nvPr/>
        </p:nvSpPr>
        <p:spPr>
          <a:xfrm>
            <a:off x="398663" y="6429895"/>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15" name="AutoShape 15"/>
          <p:cNvSpPr/>
          <p:nvPr/>
        </p:nvSpPr>
        <p:spPr>
          <a:xfrm>
            <a:off x="2902130" y="6429895"/>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16" name="AutoShape 16"/>
          <p:cNvSpPr/>
          <p:nvPr/>
        </p:nvSpPr>
        <p:spPr>
          <a:xfrm>
            <a:off x="2892330" y="2533971"/>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17" name="AutoShape 17"/>
          <p:cNvSpPr/>
          <p:nvPr/>
        </p:nvSpPr>
        <p:spPr>
          <a:xfrm>
            <a:off x="398663" y="2730026"/>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18" name="AutoShape 18"/>
          <p:cNvSpPr/>
          <p:nvPr/>
        </p:nvSpPr>
        <p:spPr>
          <a:xfrm>
            <a:off x="2892330" y="2730026"/>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19" name="AutoShape 19"/>
          <p:cNvSpPr/>
          <p:nvPr/>
        </p:nvSpPr>
        <p:spPr>
          <a:xfrm>
            <a:off x="398663" y="2926081"/>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20" name="AutoShape 20"/>
          <p:cNvSpPr/>
          <p:nvPr/>
        </p:nvSpPr>
        <p:spPr>
          <a:xfrm>
            <a:off x="2892330" y="2919258"/>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21" name="AutoShape 21"/>
          <p:cNvSpPr/>
          <p:nvPr/>
        </p:nvSpPr>
        <p:spPr>
          <a:xfrm>
            <a:off x="398663" y="3889748"/>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22" name="AutoShape 22"/>
          <p:cNvSpPr/>
          <p:nvPr/>
        </p:nvSpPr>
        <p:spPr>
          <a:xfrm>
            <a:off x="2902130" y="3889748"/>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23" name="AutoShape 23"/>
          <p:cNvSpPr/>
          <p:nvPr/>
        </p:nvSpPr>
        <p:spPr>
          <a:xfrm>
            <a:off x="393720" y="4871811"/>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24" name="AutoShape 24"/>
          <p:cNvSpPr/>
          <p:nvPr/>
        </p:nvSpPr>
        <p:spPr>
          <a:xfrm>
            <a:off x="2897187" y="4871811"/>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25" name="AutoShape 25"/>
          <p:cNvSpPr/>
          <p:nvPr/>
        </p:nvSpPr>
        <p:spPr>
          <a:xfrm>
            <a:off x="398663" y="4085803"/>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26" name="AutoShape 26"/>
          <p:cNvSpPr/>
          <p:nvPr/>
        </p:nvSpPr>
        <p:spPr>
          <a:xfrm>
            <a:off x="2902130" y="4085803"/>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27" name="AutoShape 27"/>
          <p:cNvSpPr/>
          <p:nvPr/>
        </p:nvSpPr>
        <p:spPr>
          <a:xfrm>
            <a:off x="393720" y="5067865"/>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28" name="AutoShape 28"/>
          <p:cNvSpPr/>
          <p:nvPr/>
        </p:nvSpPr>
        <p:spPr>
          <a:xfrm>
            <a:off x="2897187" y="5067865"/>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29" name="AutoShape 29"/>
          <p:cNvSpPr/>
          <p:nvPr/>
        </p:nvSpPr>
        <p:spPr>
          <a:xfrm>
            <a:off x="398663" y="4281858"/>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30" name="AutoShape 30"/>
          <p:cNvSpPr/>
          <p:nvPr/>
        </p:nvSpPr>
        <p:spPr>
          <a:xfrm>
            <a:off x="2902130" y="4281858"/>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31" name="AutoShape 31"/>
          <p:cNvSpPr/>
          <p:nvPr/>
        </p:nvSpPr>
        <p:spPr>
          <a:xfrm>
            <a:off x="398663" y="4477912"/>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32" name="AutoShape 32"/>
          <p:cNvSpPr/>
          <p:nvPr/>
        </p:nvSpPr>
        <p:spPr>
          <a:xfrm>
            <a:off x="2902130" y="4477912"/>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33" name="AutoShape 33"/>
          <p:cNvSpPr/>
          <p:nvPr/>
        </p:nvSpPr>
        <p:spPr>
          <a:xfrm>
            <a:off x="398663" y="4673967"/>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34" name="AutoShape 34"/>
          <p:cNvSpPr/>
          <p:nvPr/>
        </p:nvSpPr>
        <p:spPr>
          <a:xfrm>
            <a:off x="2902130" y="4673967"/>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35" name="TextBox 35"/>
          <p:cNvSpPr txBox="1"/>
          <p:nvPr/>
        </p:nvSpPr>
        <p:spPr>
          <a:xfrm>
            <a:off x="398663" y="2030004"/>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1</a:t>
            </a:r>
          </a:p>
        </p:txBody>
      </p:sp>
      <p:sp>
        <p:nvSpPr>
          <p:cNvPr id="36" name="TextBox 36"/>
          <p:cNvSpPr txBox="1"/>
          <p:nvPr/>
        </p:nvSpPr>
        <p:spPr>
          <a:xfrm>
            <a:off x="398663" y="5925928"/>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2.</a:t>
            </a:r>
          </a:p>
        </p:txBody>
      </p:sp>
      <p:sp>
        <p:nvSpPr>
          <p:cNvPr id="37" name="TextBox 37"/>
          <p:cNvSpPr txBox="1"/>
          <p:nvPr/>
        </p:nvSpPr>
        <p:spPr>
          <a:xfrm>
            <a:off x="2902130" y="5925928"/>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2.</a:t>
            </a:r>
          </a:p>
        </p:txBody>
      </p:sp>
      <p:sp>
        <p:nvSpPr>
          <p:cNvPr id="38" name="TextBox 38"/>
          <p:cNvSpPr txBox="1"/>
          <p:nvPr/>
        </p:nvSpPr>
        <p:spPr>
          <a:xfrm>
            <a:off x="2892330" y="2030004"/>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Lebensmittel</a:t>
            </a:r>
          </a:p>
        </p:txBody>
      </p:sp>
      <p:sp>
        <p:nvSpPr>
          <p:cNvPr id="39" name="TextBox 39"/>
          <p:cNvSpPr txBox="1"/>
          <p:nvPr/>
        </p:nvSpPr>
        <p:spPr>
          <a:xfrm>
            <a:off x="398663" y="2226059"/>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2</a:t>
            </a:r>
          </a:p>
        </p:txBody>
      </p:sp>
      <p:sp>
        <p:nvSpPr>
          <p:cNvPr id="40" name="TextBox 40"/>
          <p:cNvSpPr txBox="1"/>
          <p:nvPr/>
        </p:nvSpPr>
        <p:spPr>
          <a:xfrm>
            <a:off x="398663" y="6121983"/>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3.</a:t>
            </a:r>
          </a:p>
        </p:txBody>
      </p:sp>
      <p:sp>
        <p:nvSpPr>
          <p:cNvPr id="41" name="TextBox 41"/>
          <p:cNvSpPr txBox="1"/>
          <p:nvPr/>
        </p:nvSpPr>
        <p:spPr>
          <a:xfrm>
            <a:off x="2902130" y="6121983"/>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3.</a:t>
            </a:r>
          </a:p>
        </p:txBody>
      </p:sp>
      <p:sp>
        <p:nvSpPr>
          <p:cNvPr id="42" name="TextBox 42"/>
          <p:cNvSpPr txBox="1"/>
          <p:nvPr/>
        </p:nvSpPr>
        <p:spPr>
          <a:xfrm>
            <a:off x="2892330" y="2226059"/>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Getränke</a:t>
            </a:r>
          </a:p>
        </p:txBody>
      </p:sp>
      <p:sp>
        <p:nvSpPr>
          <p:cNvPr id="43" name="TextBox 43"/>
          <p:cNvSpPr txBox="1"/>
          <p:nvPr/>
        </p:nvSpPr>
        <p:spPr>
          <a:xfrm>
            <a:off x="398663" y="2422113"/>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3</a:t>
            </a:r>
          </a:p>
        </p:txBody>
      </p:sp>
      <p:sp>
        <p:nvSpPr>
          <p:cNvPr id="44" name="TextBox 44"/>
          <p:cNvSpPr txBox="1"/>
          <p:nvPr/>
        </p:nvSpPr>
        <p:spPr>
          <a:xfrm>
            <a:off x="398663" y="6318037"/>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000000"/>
                </a:solidFill>
                <a:latin typeface="Montserrat Bold"/>
                <a:ea typeface="Montserrat Bold"/>
                <a:cs typeface="Montserrat Bold"/>
                <a:sym typeface="Montserrat Bold"/>
              </a:rPr>
              <a:t>Gesamtschulden</a:t>
            </a:r>
          </a:p>
        </p:txBody>
      </p:sp>
      <p:sp>
        <p:nvSpPr>
          <p:cNvPr id="45" name="TextBox 45"/>
          <p:cNvSpPr txBox="1"/>
          <p:nvPr/>
        </p:nvSpPr>
        <p:spPr>
          <a:xfrm>
            <a:off x="2902130" y="6318037"/>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000000"/>
                </a:solidFill>
                <a:latin typeface="Montserrat Bold"/>
                <a:ea typeface="Montserrat Bold"/>
                <a:cs typeface="Montserrat Bold"/>
                <a:sym typeface="Montserrat Bold"/>
              </a:rPr>
              <a:t>Gesamtersparnisse</a:t>
            </a:r>
          </a:p>
        </p:txBody>
      </p:sp>
      <p:sp>
        <p:nvSpPr>
          <p:cNvPr id="46" name="TextBox 46"/>
          <p:cNvSpPr txBox="1"/>
          <p:nvPr/>
        </p:nvSpPr>
        <p:spPr>
          <a:xfrm>
            <a:off x="2892330" y="2422113"/>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Restaurants</a:t>
            </a:r>
          </a:p>
        </p:txBody>
      </p:sp>
      <p:sp>
        <p:nvSpPr>
          <p:cNvPr id="47" name="TextBox 47"/>
          <p:cNvSpPr txBox="1"/>
          <p:nvPr/>
        </p:nvSpPr>
        <p:spPr>
          <a:xfrm>
            <a:off x="398663" y="2618168"/>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4</a:t>
            </a:r>
          </a:p>
        </p:txBody>
      </p:sp>
      <p:sp>
        <p:nvSpPr>
          <p:cNvPr id="48" name="TextBox 48"/>
          <p:cNvSpPr txBox="1"/>
          <p:nvPr/>
        </p:nvSpPr>
        <p:spPr>
          <a:xfrm>
            <a:off x="393720" y="2814223"/>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000000"/>
                </a:solidFill>
                <a:latin typeface="Montserrat Bold"/>
                <a:ea typeface="Montserrat Bold"/>
                <a:cs typeface="Montserrat Bold"/>
                <a:sym typeface="Montserrat Bold"/>
              </a:rPr>
              <a:t>Gesamteinkommen</a:t>
            </a:r>
          </a:p>
        </p:txBody>
      </p:sp>
      <p:sp>
        <p:nvSpPr>
          <p:cNvPr id="49" name="TextBox 49"/>
          <p:cNvSpPr txBox="1"/>
          <p:nvPr/>
        </p:nvSpPr>
        <p:spPr>
          <a:xfrm>
            <a:off x="2892330" y="2618168"/>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Extras</a:t>
            </a:r>
          </a:p>
        </p:txBody>
      </p:sp>
      <p:sp>
        <p:nvSpPr>
          <p:cNvPr id="50" name="TextBox 50"/>
          <p:cNvSpPr txBox="1"/>
          <p:nvPr/>
        </p:nvSpPr>
        <p:spPr>
          <a:xfrm>
            <a:off x="2892330" y="2814223"/>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000000"/>
                </a:solidFill>
                <a:latin typeface="Montserrat Bold"/>
                <a:ea typeface="Montserrat Bold"/>
                <a:cs typeface="Montserrat Bold"/>
                <a:sym typeface="Montserrat Bold"/>
              </a:rPr>
              <a:t>Gesamt</a:t>
            </a:r>
          </a:p>
        </p:txBody>
      </p:sp>
      <p:sp>
        <p:nvSpPr>
          <p:cNvPr id="51" name="TextBox 51"/>
          <p:cNvSpPr txBox="1"/>
          <p:nvPr/>
        </p:nvSpPr>
        <p:spPr>
          <a:xfrm>
            <a:off x="398663" y="3777890"/>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Miete</a:t>
            </a:r>
          </a:p>
        </p:txBody>
      </p:sp>
      <p:sp>
        <p:nvSpPr>
          <p:cNvPr id="52" name="TextBox 52"/>
          <p:cNvSpPr txBox="1"/>
          <p:nvPr/>
        </p:nvSpPr>
        <p:spPr>
          <a:xfrm>
            <a:off x="2902130" y="3777890"/>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Haushalt|Deko</a:t>
            </a:r>
          </a:p>
        </p:txBody>
      </p:sp>
      <p:sp>
        <p:nvSpPr>
          <p:cNvPr id="53" name="TextBox 53"/>
          <p:cNvSpPr txBox="1"/>
          <p:nvPr/>
        </p:nvSpPr>
        <p:spPr>
          <a:xfrm>
            <a:off x="398663" y="3973945"/>
            <a:ext cx="1342303"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Nebenkosten (Strom, etc.)</a:t>
            </a:r>
          </a:p>
        </p:txBody>
      </p:sp>
      <p:sp>
        <p:nvSpPr>
          <p:cNvPr id="54" name="TextBox 54"/>
          <p:cNvSpPr txBox="1"/>
          <p:nvPr/>
        </p:nvSpPr>
        <p:spPr>
          <a:xfrm>
            <a:off x="2902130" y="3973945"/>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Kosmetik</a:t>
            </a:r>
          </a:p>
        </p:txBody>
      </p:sp>
      <p:sp>
        <p:nvSpPr>
          <p:cNvPr id="55" name="TextBox 55"/>
          <p:cNvSpPr txBox="1"/>
          <p:nvPr/>
        </p:nvSpPr>
        <p:spPr>
          <a:xfrm>
            <a:off x="398663" y="4170000"/>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Telefon/Internet</a:t>
            </a:r>
          </a:p>
        </p:txBody>
      </p:sp>
      <p:sp>
        <p:nvSpPr>
          <p:cNvPr id="56" name="TextBox 56"/>
          <p:cNvSpPr txBox="1"/>
          <p:nvPr/>
        </p:nvSpPr>
        <p:spPr>
          <a:xfrm>
            <a:off x="2902130" y="4170000"/>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Urlaub</a:t>
            </a:r>
          </a:p>
        </p:txBody>
      </p:sp>
      <p:sp>
        <p:nvSpPr>
          <p:cNvPr id="57" name="TextBox 57"/>
          <p:cNvSpPr txBox="1"/>
          <p:nvPr/>
        </p:nvSpPr>
        <p:spPr>
          <a:xfrm>
            <a:off x="398663" y="4366055"/>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Extras 1</a:t>
            </a:r>
          </a:p>
        </p:txBody>
      </p:sp>
      <p:sp>
        <p:nvSpPr>
          <p:cNvPr id="58" name="TextBox 58"/>
          <p:cNvSpPr txBox="1"/>
          <p:nvPr/>
        </p:nvSpPr>
        <p:spPr>
          <a:xfrm>
            <a:off x="2902130" y="4366055"/>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Geschenke</a:t>
            </a:r>
          </a:p>
        </p:txBody>
      </p:sp>
      <p:sp>
        <p:nvSpPr>
          <p:cNvPr id="59" name="TextBox 59"/>
          <p:cNvSpPr txBox="1"/>
          <p:nvPr/>
        </p:nvSpPr>
        <p:spPr>
          <a:xfrm>
            <a:off x="398663" y="4562109"/>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Extras 2</a:t>
            </a:r>
          </a:p>
        </p:txBody>
      </p:sp>
      <p:sp>
        <p:nvSpPr>
          <p:cNvPr id="60" name="TextBox 60"/>
          <p:cNvSpPr txBox="1"/>
          <p:nvPr/>
        </p:nvSpPr>
        <p:spPr>
          <a:xfrm>
            <a:off x="2902130" y="4562109"/>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Extras 1</a:t>
            </a:r>
          </a:p>
        </p:txBody>
      </p:sp>
      <p:sp>
        <p:nvSpPr>
          <p:cNvPr id="61" name="TextBox 61"/>
          <p:cNvSpPr txBox="1"/>
          <p:nvPr/>
        </p:nvSpPr>
        <p:spPr>
          <a:xfrm>
            <a:off x="398663" y="4766775"/>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Extras 3 </a:t>
            </a:r>
          </a:p>
        </p:txBody>
      </p:sp>
      <p:sp>
        <p:nvSpPr>
          <p:cNvPr id="62" name="TextBox 62"/>
          <p:cNvSpPr txBox="1"/>
          <p:nvPr/>
        </p:nvSpPr>
        <p:spPr>
          <a:xfrm>
            <a:off x="2902130" y="4766775"/>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Extras 2</a:t>
            </a:r>
          </a:p>
        </p:txBody>
      </p:sp>
      <p:sp>
        <p:nvSpPr>
          <p:cNvPr id="63" name="TextBox 63"/>
          <p:cNvSpPr txBox="1"/>
          <p:nvPr/>
        </p:nvSpPr>
        <p:spPr>
          <a:xfrm>
            <a:off x="398663" y="4956008"/>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000000"/>
                </a:solidFill>
                <a:latin typeface="Montserrat Bold"/>
                <a:ea typeface="Montserrat Bold"/>
                <a:cs typeface="Montserrat Bold"/>
                <a:sym typeface="Montserrat Bold"/>
              </a:rPr>
              <a:t>Gesamt</a:t>
            </a:r>
          </a:p>
        </p:txBody>
      </p:sp>
      <p:sp>
        <p:nvSpPr>
          <p:cNvPr id="64" name="TextBox 64"/>
          <p:cNvSpPr txBox="1"/>
          <p:nvPr/>
        </p:nvSpPr>
        <p:spPr>
          <a:xfrm>
            <a:off x="2902130" y="4956008"/>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000000"/>
                </a:solidFill>
                <a:latin typeface="Montserrat Bold"/>
                <a:ea typeface="Montserrat Bold"/>
                <a:cs typeface="Montserrat Bold"/>
                <a:sym typeface="Montserrat Bold"/>
              </a:rPr>
              <a:t>Gesamt</a:t>
            </a:r>
          </a:p>
        </p:txBody>
      </p:sp>
      <p:grpSp>
        <p:nvGrpSpPr>
          <p:cNvPr id="65" name="Group 65"/>
          <p:cNvGrpSpPr/>
          <p:nvPr/>
        </p:nvGrpSpPr>
        <p:grpSpPr>
          <a:xfrm>
            <a:off x="189171" y="1656162"/>
            <a:ext cx="2508041" cy="167599"/>
            <a:chOff x="0" y="0"/>
            <a:chExt cx="1224751" cy="81844"/>
          </a:xfrm>
        </p:grpSpPr>
        <p:sp>
          <p:nvSpPr>
            <p:cNvPr id="66" name="Freeform 66"/>
            <p:cNvSpPr/>
            <p:nvPr/>
          </p:nvSpPr>
          <p:spPr>
            <a:xfrm>
              <a:off x="0" y="0"/>
              <a:ext cx="1224751" cy="81844"/>
            </a:xfrm>
            <a:custGeom>
              <a:avLst/>
              <a:gdLst/>
              <a:ahLst/>
              <a:cxnLst/>
              <a:rect l="l" t="t" r="r" b="b"/>
              <a:pathLst>
                <a:path w="1224751" h="81844">
                  <a:moveTo>
                    <a:pt x="0" y="0"/>
                  </a:moveTo>
                  <a:lnTo>
                    <a:pt x="1224751" y="0"/>
                  </a:lnTo>
                  <a:lnTo>
                    <a:pt x="1224751" y="81844"/>
                  </a:lnTo>
                  <a:lnTo>
                    <a:pt x="0" y="81844"/>
                  </a:lnTo>
                  <a:close/>
                </a:path>
              </a:pathLst>
            </a:custGeom>
            <a:solidFill>
              <a:srgbClr val="F6F6F6"/>
            </a:solidFill>
          </p:spPr>
          <p:txBody>
            <a:bodyPr/>
            <a:lstStyle/>
            <a:p>
              <a:endParaRPr lang="de-DE"/>
            </a:p>
          </p:txBody>
        </p:sp>
        <p:sp>
          <p:nvSpPr>
            <p:cNvPr id="67" name="TextBox 67"/>
            <p:cNvSpPr txBox="1"/>
            <p:nvPr/>
          </p:nvSpPr>
          <p:spPr>
            <a:xfrm>
              <a:off x="0" y="-19050"/>
              <a:ext cx="1224751" cy="100894"/>
            </a:xfrm>
            <a:prstGeom prst="rect">
              <a:avLst/>
            </a:prstGeom>
          </p:spPr>
          <p:txBody>
            <a:bodyPr lIns="37281" tIns="37281" rIns="37281" bIns="37281" rtlCol="0" anchor="ctr"/>
            <a:lstStyle/>
            <a:p>
              <a:pPr algn="ctr">
                <a:lnSpc>
                  <a:spcPts val="1083"/>
                </a:lnSpc>
              </a:pPr>
              <a:endParaRPr/>
            </a:p>
          </p:txBody>
        </p:sp>
      </p:grpSp>
      <p:sp>
        <p:nvSpPr>
          <p:cNvPr id="68" name="TextBox 68"/>
          <p:cNvSpPr txBox="1"/>
          <p:nvPr/>
        </p:nvSpPr>
        <p:spPr>
          <a:xfrm>
            <a:off x="214246" y="1696389"/>
            <a:ext cx="2465417" cy="87145"/>
          </a:xfrm>
          <a:prstGeom prst="rect">
            <a:avLst/>
          </a:prstGeom>
        </p:spPr>
        <p:txBody>
          <a:bodyPr lIns="0" tIns="0" rIns="0" bIns="0" rtlCol="0" anchor="t">
            <a:spAutoFit/>
          </a:bodyPr>
          <a:lstStyle/>
          <a:p>
            <a:pPr algn="l">
              <a:lnSpc>
                <a:spcPts val="696"/>
              </a:lnSpc>
            </a:pPr>
            <a:r>
              <a:rPr lang="en-US" sz="605">
                <a:solidFill>
                  <a:srgbClr val="000000"/>
                </a:solidFill>
                <a:latin typeface="Montserrat"/>
                <a:ea typeface="Montserrat"/>
                <a:cs typeface="Montserrat"/>
                <a:sym typeface="Montserrat"/>
              </a:rPr>
              <a:t>EINKOMMENSQUELLEN</a:t>
            </a:r>
          </a:p>
        </p:txBody>
      </p:sp>
      <p:grpSp>
        <p:nvGrpSpPr>
          <p:cNvPr id="69" name="Group 69"/>
          <p:cNvGrpSpPr/>
          <p:nvPr/>
        </p:nvGrpSpPr>
        <p:grpSpPr>
          <a:xfrm>
            <a:off x="2892330" y="1679698"/>
            <a:ext cx="2508041" cy="167599"/>
            <a:chOff x="0" y="0"/>
            <a:chExt cx="1224751" cy="81844"/>
          </a:xfrm>
        </p:grpSpPr>
        <p:sp>
          <p:nvSpPr>
            <p:cNvPr id="70" name="Freeform 70"/>
            <p:cNvSpPr/>
            <p:nvPr/>
          </p:nvSpPr>
          <p:spPr>
            <a:xfrm>
              <a:off x="0" y="0"/>
              <a:ext cx="1224751" cy="81844"/>
            </a:xfrm>
            <a:custGeom>
              <a:avLst/>
              <a:gdLst/>
              <a:ahLst/>
              <a:cxnLst/>
              <a:rect l="l" t="t" r="r" b="b"/>
              <a:pathLst>
                <a:path w="1224751" h="81844">
                  <a:moveTo>
                    <a:pt x="0" y="0"/>
                  </a:moveTo>
                  <a:lnTo>
                    <a:pt x="1224751" y="0"/>
                  </a:lnTo>
                  <a:lnTo>
                    <a:pt x="1224751" y="81844"/>
                  </a:lnTo>
                  <a:lnTo>
                    <a:pt x="0" y="81844"/>
                  </a:lnTo>
                  <a:close/>
                </a:path>
              </a:pathLst>
            </a:custGeom>
            <a:solidFill>
              <a:srgbClr val="F6F6F6"/>
            </a:solidFill>
          </p:spPr>
          <p:txBody>
            <a:bodyPr/>
            <a:lstStyle/>
            <a:p>
              <a:endParaRPr lang="de-DE"/>
            </a:p>
          </p:txBody>
        </p:sp>
        <p:sp>
          <p:nvSpPr>
            <p:cNvPr id="71" name="TextBox 71"/>
            <p:cNvSpPr txBox="1"/>
            <p:nvPr/>
          </p:nvSpPr>
          <p:spPr>
            <a:xfrm>
              <a:off x="0" y="-19050"/>
              <a:ext cx="1224751" cy="100894"/>
            </a:xfrm>
            <a:prstGeom prst="rect">
              <a:avLst/>
            </a:prstGeom>
          </p:spPr>
          <p:txBody>
            <a:bodyPr lIns="37281" tIns="37281" rIns="37281" bIns="37281" rtlCol="0" anchor="ctr"/>
            <a:lstStyle/>
            <a:p>
              <a:pPr algn="ctr">
                <a:lnSpc>
                  <a:spcPts val="1083"/>
                </a:lnSpc>
              </a:pPr>
              <a:endParaRPr/>
            </a:p>
          </p:txBody>
        </p:sp>
      </p:grpSp>
      <p:sp>
        <p:nvSpPr>
          <p:cNvPr id="72" name="TextBox 72"/>
          <p:cNvSpPr txBox="1"/>
          <p:nvPr/>
        </p:nvSpPr>
        <p:spPr>
          <a:xfrm>
            <a:off x="2917405" y="1719925"/>
            <a:ext cx="2465417" cy="87145"/>
          </a:xfrm>
          <a:prstGeom prst="rect">
            <a:avLst/>
          </a:prstGeom>
        </p:spPr>
        <p:txBody>
          <a:bodyPr lIns="0" tIns="0" rIns="0" bIns="0" rtlCol="0" anchor="t">
            <a:spAutoFit/>
          </a:bodyPr>
          <a:lstStyle/>
          <a:p>
            <a:pPr algn="l">
              <a:lnSpc>
                <a:spcPts val="696"/>
              </a:lnSpc>
            </a:pPr>
            <a:r>
              <a:rPr lang="en-US" sz="605">
                <a:solidFill>
                  <a:srgbClr val="000000"/>
                </a:solidFill>
                <a:latin typeface="Montserrat"/>
                <a:ea typeface="Montserrat"/>
                <a:cs typeface="Montserrat"/>
                <a:sym typeface="Montserrat"/>
              </a:rPr>
              <a:t>AUSGABEN: ESSEN &amp; TRINKEN</a:t>
            </a:r>
          </a:p>
        </p:txBody>
      </p:sp>
      <p:grpSp>
        <p:nvGrpSpPr>
          <p:cNvPr id="73" name="Group 73"/>
          <p:cNvGrpSpPr/>
          <p:nvPr/>
        </p:nvGrpSpPr>
        <p:grpSpPr>
          <a:xfrm>
            <a:off x="184228" y="3344185"/>
            <a:ext cx="2508041" cy="167599"/>
            <a:chOff x="0" y="0"/>
            <a:chExt cx="1224751" cy="81844"/>
          </a:xfrm>
        </p:grpSpPr>
        <p:sp>
          <p:nvSpPr>
            <p:cNvPr id="74" name="Freeform 74"/>
            <p:cNvSpPr/>
            <p:nvPr/>
          </p:nvSpPr>
          <p:spPr>
            <a:xfrm>
              <a:off x="0" y="0"/>
              <a:ext cx="1224751" cy="81844"/>
            </a:xfrm>
            <a:custGeom>
              <a:avLst/>
              <a:gdLst/>
              <a:ahLst/>
              <a:cxnLst/>
              <a:rect l="l" t="t" r="r" b="b"/>
              <a:pathLst>
                <a:path w="1224751" h="81844">
                  <a:moveTo>
                    <a:pt x="0" y="0"/>
                  </a:moveTo>
                  <a:lnTo>
                    <a:pt x="1224751" y="0"/>
                  </a:lnTo>
                  <a:lnTo>
                    <a:pt x="1224751" y="81844"/>
                  </a:lnTo>
                  <a:lnTo>
                    <a:pt x="0" y="81844"/>
                  </a:lnTo>
                  <a:close/>
                </a:path>
              </a:pathLst>
            </a:custGeom>
            <a:solidFill>
              <a:srgbClr val="F6F6F6"/>
            </a:solidFill>
          </p:spPr>
          <p:txBody>
            <a:bodyPr/>
            <a:lstStyle/>
            <a:p>
              <a:endParaRPr lang="de-DE"/>
            </a:p>
          </p:txBody>
        </p:sp>
        <p:sp>
          <p:nvSpPr>
            <p:cNvPr id="75" name="TextBox 75"/>
            <p:cNvSpPr txBox="1"/>
            <p:nvPr/>
          </p:nvSpPr>
          <p:spPr>
            <a:xfrm>
              <a:off x="0" y="-19050"/>
              <a:ext cx="1224751" cy="100894"/>
            </a:xfrm>
            <a:prstGeom prst="rect">
              <a:avLst/>
            </a:prstGeom>
          </p:spPr>
          <p:txBody>
            <a:bodyPr lIns="37281" tIns="37281" rIns="37281" bIns="37281" rtlCol="0" anchor="ctr"/>
            <a:lstStyle/>
            <a:p>
              <a:pPr algn="ctr">
                <a:lnSpc>
                  <a:spcPts val="1083"/>
                </a:lnSpc>
              </a:pPr>
              <a:endParaRPr/>
            </a:p>
          </p:txBody>
        </p:sp>
      </p:grpSp>
      <p:sp>
        <p:nvSpPr>
          <p:cNvPr id="76" name="TextBox 76"/>
          <p:cNvSpPr txBox="1"/>
          <p:nvPr/>
        </p:nvSpPr>
        <p:spPr>
          <a:xfrm>
            <a:off x="209303" y="3384412"/>
            <a:ext cx="2465417" cy="87145"/>
          </a:xfrm>
          <a:prstGeom prst="rect">
            <a:avLst/>
          </a:prstGeom>
        </p:spPr>
        <p:txBody>
          <a:bodyPr lIns="0" tIns="0" rIns="0" bIns="0" rtlCol="0" anchor="t">
            <a:spAutoFit/>
          </a:bodyPr>
          <a:lstStyle/>
          <a:p>
            <a:pPr algn="l">
              <a:lnSpc>
                <a:spcPts val="696"/>
              </a:lnSpc>
            </a:pPr>
            <a:r>
              <a:rPr lang="en-US" sz="605">
                <a:solidFill>
                  <a:srgbClr val="000000"/>
                </a:solidFill>
                <a:latin typeface="Montserrat"/>
                <a:ea typeface="Montserrat"/>
                <a:cs typeface="Montserrat"/>
                <a:sym typeface="Montserrat"/>
              </a:rPr>
              <a:t>AUSGABEN: MONATLICHE FIXKOSTEN</a:t>
            </a:r>
          </a:p>
        </p:txBody>
      </p:sp>
      <p:grpSp>
        <p:nvGrpSpPr>
          <p:cNvPr id="77" name="Group 77"/>
          <p:cNvGrpSpPr/>
          <p:nvPr/>
        </p:nvGrpSpPr>
        <p:grpSpPr>
          <a:xfrm>
            <a:off x="2902130" y="3344185"/>
            <a:ext cx="2508041" cy="167599"/>
            <a:chOff x="0" y="0"/>
            <a:chExt cx="1224751" cy="81844"/>
          </a:xfrm>
        </p:grpSpPr>
        <p:sp>
          <p:nvSpPr>
            <p:cNvPr id="78" name="Freeform 78"/>
            <p:cNvSpPr/>
            <p:nvPr/>
          </p:nvSpPr>
          <p:spPr>
            <a:xfrm>
              <a:off x="0" y="0"/>
              <a:ext cx="1224751" cy="81844"/>
            </a:xfrm>
            <a:custGeom>
              <a:avLst/>
              <a:gdLst/>
              <a:ahLst/>
              <a:cxnLst/>
              <a:rect l="l" t="t" r="r" b="b"/>
              <a:pathLst>
                <a:path w="1224751" h="81844">
                  <a:moveTo>
                    <a:pt x="0" y="0"/>
                  </a:moveTo>
                  <a:lnTo>
                    <a:pt x="1224751" y="0"/>
                  </a:lnTo>
                  <a:lnTo>
                    <a:pt x="1224751" y="81844"/>
                  </a:lnTo>
                  <a:lnTo>
                    <a:pt x="0" y="81844"/>
                  </a:lnTo>
                  <a:close/>
                </a:path>
              </a:pathLst>
            </a:custGeom>
            <a:solidFill>
              <a:srgbClr val="F6F6F6"/>
            </a:solidFill>
          </p:spPr>
          <p:txBody>
            <a:bodyPr/>
            <a:lstStyle/>
            <a:p>
              <a:endParaRPr lang="de-DE"/>
            </a:p>
          </p:txBody>
        </p:sp>
        <p:sp>
          <p:nvSpPr>
            <p:cNvPr id="79" name="TextBox 79"/>
            <p:cNvSpPr txBox="1"/>
            <p:nvPr/>
          </p:nvSpPr>
          <p:spPr>
            <a:xfrm>
              <a:off x="0" y="-19050"/>
              <a:ext cx="1224751" cy="100894"/>
            </a:xfrm>
            <a:prstGeom prst="rect">
              <a:avLst/>
            </a:prstGeom>
          </p:spPr>
          <p:txBody>
            <a:bodyPr lIns="37281" tIns="37281" rIns="37281" bIns="37281" rtlCol="0" anchor="ctr"/>
            <a:lstStyle/>
            <a:p>
              <a:pPr algn="ctr">
                <a:lnSpc>
                  <a:spcPts val="1083"/>
                </a:lnSpc>
              </a:pPr>
              <a:endParaRPr/>
            </a:p>
          </p:txBody>
        </p:sp>
      </p:grpSp>
      <p:sp>
        <p:nvSpPr>
          <p:cNvPr id="80" name="TextBox 80"/>
          <p:cNvSpPr txBox="1"/>
          <p:nvPr/>
        </p:nvSpPr>
        <p:spPr>
          <a:xfrm>
            <a:off x="2927205" y="3384412"/>
            <a:ext cx="2465417" cy="87145"/>
          </a:xfrm>
          <a:prstGeom prst="rect">
            <a:avLst/>
          </a:prstGeom>
        </p:spPr>
        <p:txBody>
          <a:bodyPr lIns="0" tIns="0" rIns="0" bIns="0" rtlCol="0" anchor="t">
            <a:spAutoFit/>
          </a:bodyPr>
          <a:lstStyle/>
          <a:p>
            <a:pPr algn="l">
              <a:lnSpc>
                <a:spcPts val="696"/>
              </a:lnSpc>
            </a:pPr>
            <a:r>
              <a:rPr lang="en-US" sz="605">
                <a:solidFill>
                  <a:srgbClr val="000000"/>
                </a:solidFill>
                <a:latin typeface="Montserrat"/>
                <a:ea typeface="Montserrat"/>
                <a:cs typeface="Montserrat"/>
                <a:sym typeface="Montserrat"/>
              </a:rPr>
              <a:t>AUSGABEN: SPONTAN | VARIABEL</a:t>
            </a:r>
          </a:p>
        </p:txBody>
      </p:sp>
      <p:grpSp>
        <p:nvGrpSpPr>
          <p:cNvPr id="81" name="Group 81"/>
          <p:cNvGrpSpPr/>
          <p:nvPr/>
        </p:nvGrpSpPr>
        <p:grpSpPr>
          <a:xfrm>
            <a:off x="189171" y="5447523"/>
            <a:ext cx="2508041" cy="167599"/>
            <a:chOff x="0" y="0"/>
            <a:chExt cx="1224751" cy="81844"/>
          </a:xfrm>
        </p:grpSpPr>
        <p:sp>
          <p:nvSpPr>
            <p:cNvPr id="82" name="Freeform 82"/>
            <p:cNvSpPr/>
            <p:nvPr/>
          </p:nvSpPr>
          <p:spPr>
            <a:xfrm>
              <a:off x="0" y="0"/>
              <a:ext cx="1224751" cy="81844"/>
            </a:xfrm>
            <a:custGeom>
              <a:avLst/>
              <a:gdLst/>
              <a:ahLst/>
              <a:cxnLst/>
              <a:rect l="l" t="t" r="r" b="b"/>
              <a:pathLst>
                <a:path w="1224751" h="81844">
                  <a:moveTo>
                    <a:pt x="0" y="0"/>
                  </a:moveTo>
                  <a:lnTo>
                    <a:pt x="1224751" y="0"/>
                  </a:lnTo>
                  <a:lnTo>
                    <a:pt x="1224751" y="81844"/>
                  </a:lnTo>
                  <a:lnTo>
                    <a:pt x="0" y="81844"/>
                  </a:lnTo>
                  <a:close/>
                </a:path>
              </a:pathLst>
            </a:custGeom>
            <a:solidFill>
              <a:srgbClr val="F6F6F6"/>
            </a:solidFill>
          </p:spPr>
          <p:txBody>
            <a:bodyPr/>
            <a:lstStyle/>
            <a:p>
              <a:endParaRPr lang="de-DE"/>
            </a:p>
          </p:txBody>
        </p:sp>
        <p:sp>
          <p:nvSpPr>
            <p:cNvPr id="83" name="TextBox 83"/>
            <p:cNvSpPr txBox="1"/>
            <p:nvPr/>
          </p:nvSpPr>
          <p:spPr>
            <a:xfrm>
              <a:off x="0" y="-19050"/>
              <a:ext cx="1224751" cy="100894"/>
            </a:xfrm>
            <a:prstGeom prst="rect">
              <a:avLst/>
            </a:prstGeom>
          </p:spPr>
          <p:txBody>
            <a:bodyPr lIns="37281" tIns="37281" rIns="37281" bIns="37281" rtlCol="0" anchor="ctr"/>
            <a:lstStyle/>
            <a:p>
              <a:pPr algn="ctr">
                <a:lnSpc>
                  <a:spcPts val="1083"/>
                </a:lnSpc>
              </a:pPr>
              <a:endParaRPr/>
            </a:p>
          </p:txBody>
        </p:sp>
      </p:grpSp>
      <p:sp>
        <p:nvSpPr>
          <p:cNvPr id="84" name="TextBox 84"/>
          <p:cNvSpPr txBox="1"/>
          <p:nvPr/>
        </p:nvSpPr>
        <p:spPr>
          <a:xfrm>
            <a:off x="214246" y="5487750"/>
            <a:ext cx="2465417" cy="87145"/>
          </a:xfrm>
          <a:prstGeom prst="rect">
            <a:avLst/>
          </a:prstGeom>
        </p:spPr>
        <p:txBody>
          <a:bodyPr lIns="0" tIns="0" rIns="0" bIns="0" rtlCol="0" anchor="t">
            <a:spAutoFit/>
          </a:bodyPr>
          <a:lstStyle/>
          <a:p>
            <a:pPr algn="l">
              <a:lnSpc>
                <a:spcPts val="696"/>
              </a:lnSpc>
            </a:pPr>
            <a:r>
              <a:rPr lang="en-US" sz="605">
                <a:solidFill>
                  <a:srgbClr val="000000"/>
                </a:solidFill>
                <a:latin typeface="Montserrat"/>
                <a:ea typeface="Montserrat"/>
                <a:cs typeface="Montserrat"/>
                <a:sym typeface="Montserrat"/>
              </a:rPr>
              <a:t>SCHULDEN</a:t>
            </a:r>
          </a:p>
        </p:txBody>
      </p:sp>
      <p:grpSp>
        <p:nvGrpSpPr>
          <p:cNvPr id="85" name="Group 85"/>
          <p:cNvGrpSpPr/>
          <p:nvPr/>
        </p:nvGrpSpPr>
        <p:grpSpPr>
          <a:xfrm>
            <a:off x="2902130" y="5447523"/>
            <a:ext cx="2508041" cy="167599"/>
            <a:chOff x="0" y="0"/>
            <a:chExt cx="1224751" cy="81844"/>
          </a:xfrm>
        </p:grpSpPr>
        <p:sp>
          <p:nvSpPr>
            <p:cNvPr id="86" name="Freeform 86"/>
            <p:cNvSpPr/>
            <p:nvPr/>
          </p:nvSpPr>
          <p:spPr>
            <a:xfrm>
              <a:off x="0" y="0"/>
              <a:ext cx="1224751" cy="81844"/>
            </a:xfrm>
            <a:custGeom>
              <a:avLst/>
              <a:gdLst/>
              <a:ahLst/>
              <a:cxnLst/>
              <a:rect l="l" t="t" r="r" b="b"/>
              <a:pathLst>
                <a:path w="1224751" h="81844">
                  <a:moveTo>
                    <a:pt x="0" y="0"/>
                  </a:moveTo>
                  <a:lnTo>
                    <a:pt x="1224751" y="0"/>
                  </a:lnTo>
                  <a:lnTo>
                    <a:pt x="1224751" y="81844"/>
                  </a:lnTo>
                  <a:lnTo>
                    <a:pt x="0" y="81844"/>
                  </a:lnTo>
                  <a:close/>
                </a:path>
              </a:pathLst>
            </a:custGeom>
            <a:solidFill>
              <a:srgbClr val="F6F6F6"/>
            </a:solidFill>
          </p:spPr>
          <p:txBody>
            <a:bodyPr/>
            <a:lstStyle/>
            <a:p>
              <a:endParaRPr lang="de-DE"/>
            </a:p>
          </p:txBody>
        </p:sp>
        <p:sp>
          <p:nvSpPr>
            <p:cNvPr id="87" name="TextBox 87"/>
            <p:cNvSpPr txBox="1"/>
            <p:nvPr/>
          </p:nvSpPr>
          <p:spPr>
            <a:xfrm>
              <a:off x="0" y="-19050"/>
              <a:ext cx="1224751" cy="100894"/>
            </a:xfrm>
            <a:prstGeom prst="rect">
              <a:avLst/>
            </a:prstGeom>
          </p:spPr>
          <p:txBody>
            <a:bodyPr lIns="37281" tIns="37281" rIns="37281" bIns="37281" rtlCol="0" anchor="ctr"/>
            <a:lstStyle/>
            <a:p>
              <a:pPr algn="ctr">
                <a:lnSpc>
                  <a:spcPts val="1083"/>
                </a:lnSpc>
              </a:pPr>
              <a:endParaRPr/>
            </a:p>
          </p:txBody>
        </p:sp>
      </p:grpSp>
      <p:sp>
        <p:nvSpPr>
          <p:cNvPr id="88" name="TextBox 88"/>
          <p:cNvSpPr txBox="1"/>
          <p:nvPr/>
        </p:nvSpPr>
        <p:spPr>
          <a:xfrm>
            <a:off x="2927205" y="5487750"/>
            <a:ext cx="2465417" cy="87145"/>
          </a:xfrm>
          <a:prstGeom prst="rect">
            <a:avLst/>
          </a:prstGeom>
        </p:spPr>
        <p:txBody>
          <a:bodyPr lIns="0" tIns="0" rIns="0" bIns="0" rtlCol="0" anchor="t">
            <a:spAutoFit/>
          </a:bodyPr>
          <a:lstStyle/>
          <a:p>
            <a:pPr algn="l">
              <a:lnSpc>
                <a:spcPts val="696"/>
              </a:lnSpc>
            </a:pPr>
            <a:r>
              <a:rPr lang="en-US" sz="605">
                <a:solidFill>
                  <a:srgbClr val="000000"/>
                </a:solidFill>
                <a:latin typeface="Montserrat"/>
                <a:ea typeface="Montserrat"/>
                <a:cs typeface="Montserrat"/>
                <a:sym typeface="Montserrat"/>
              </a:rPr>
              <a:t>ERSPARNISSE</a:t>
            </a:r>
          </a:p>
        </p:txBody>
      </p:sp>
      <p:sp>
        <p:nvSpPr>
          <p:cNvPr id="89" name="AutoShape 89"/>
          <p:cNvSpPr/>
          <p:nvPr/>
        </p:nvSpPr>
        <p:spPr>
          <a:xfrm>
            <a:off x="398663" y="5844143"/>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90" name="AutoShape 90"/>
          <p:cNvSpPr/>
          <p:nvPr/>
        </p:nvSpPr>
        <p:spPr>
          <a:xfrm>
            <a:off x="2902130" y="5844143"/>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91" name="TextBox 91"/>
          <p:cNvSpPr txBox="1"/>
          <p:nvPr/>
        </p:nvSpPr>
        <p:spPr>
          <a:xfrm>
            <a:off x="398663" y="5732285"/>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1.</a:t>
            </a:r>
          </a:p>
        </p:txBody>
      </p:sp>
      <p:sp>
        <p:nvSpPr>
          <p:cNvPr id="92" name="TextBox 92"/>
          <p:cNvSpPr txBox="1"/>
          <p:nvPr/>
        </p:nvSpPr>
        <p:spPr>
          <a:xfrm>
            <a:off x="2902130" y="5732285"/>
            <a:ext cx="1044529" cy="114184"/>
          </a:xfrm>
          <a:prstGeom prst="rect">
            <a:avLst/>
          </a:prstGeom>
        </p:spPr>
        <p:txBody>
          <a:bodyPr lIns="0" tIns="0" rIns="0" bIns="0" rtlCol="0" anchor="t">
            <a:spAutoFit/>
          </a:bodyPr>
          <a:lstStyle/>
          <a:p>
            <a:pPr algn="l">
              <a:lnSpc>
                <a:spcPts val="847"/>
              </a:lnSpc>
              <a:spcBef>
                <a:spcPct val="0"/>
              </a:spcBef>
            </a:pPr>
            <a:r>
              <a:rPr lang="en-US" sz="706" spc="14">
                <a:solidFill>
                  <a:srgbClr val="2B2B2B"/>
                </a:solidFill>
                <a:latin typeface="Montserrat"/>
                <a:ea typeface="Montserrat"/>
                <a:cs typeface="Montserrat"/>
                <a:sym typeface="Montserrat"/>
              </a:rPr>
              <a:t>1.</a:t>
            </a:r>
          </a:p>
        </p:txBody>
      </p:sp>
      <p:grpSp>
        <p:nvGrpSpPr>
          <p:cNvPr id="93" name="Group 93"/>
          <p:cNvGrpSpPr/>
          <p:nvPr/>
        </p:nvGrpSpPr>
        <p:grpSpPr>
          <a:xfrm>
            <a:off x="2247276" y="6853758"/>
            <a:ext cx="978097" cy="167599"/>
            <a:chOff x="0" y="0"/>
            <a:chExt cx="477634" cy="81844"/>
          </a:xfrm>
        </p:grpSpPr>
        <p:sp>
          <p:nvSpPr>
            <p:cNvPr id="94" name="Freeform 94"/>
            <p:cNvSpPr/>
            <p:nvPr/>
          </p:nvSpPr>
          <p:spPr>
            <a:xfrm>
              <a:off x="0" y="0"/>
              <a:ext cx="477634" cy="81844"/>
            </a:xfrm>
            <a:custGeom>
              <a:avLst/>
              <a:gdLst/>
              <a:ahLst/>
              <a:cxnLst/>
              <a:rect l="l" t="t" r="r" b="b"/>
              <a:pathLst>
                <a:path w="477634" h="81844">
                  <a:moveTo>
                    <a:pt x="0" y="0"/>
                  </a:moveTo>
                  <a:lnTo>
                    <a:pt x="477634" y="0"/>
                  </a:lnTo>
                  <a:lnTo>
                    <a:pt x="477634" y="81844"/>
                  </a:lnTo>
                  <a:lnTo>
                    <a:pt x="0" y="81844"/>
                  </a:lnTo>
                  <a:close/>
                </a:path>
              </a:pathLst>
            </a:custGeom>
            <a:solidFill>
              <a:srgbClr val="F6F6F6"/>
            </a:solidFill>
          </p:spPr>
          <p:txBody>
            <a:bodyPr/>
            <a:lstStyle/>
            <a:p>
              <a:endParaRPr lang="de-DE"/>
            </a:p>
          </p:txBody>
        </p:sp>
        <p:sp>
          <p:nvSpPr>
            <p:cNvPr id="95" name="TextBox 95"/>
            <p:cNvSpPr txBox="1"/>
            <p:nvPr/>
          </p:nvSpPr>
          <p:spPr>
            <a:xfrm>
              <a:off x="0" y="-19050"/>
              <a:ext cx="477634" cy="100894"/>
            </a:xfrm>
            <a:prstGeom prst="rect">
              <a:avLst/>
            </a:prstGeom>
          </p:spPr>
          <p:txBody>
            <a:bodyPr lIns="37281" tIns="37281" rIns="37281" bIns="37281" rtlCol="0" anchor="ctr"/>
            <a:lstStyle/>
            <a:p>
              <a:pPr algn="ctr">
                <a:lnSpc>
                  <a:spcPts val="1083"/>
                </a:lnSpc>
              </a:pPr>
              <a:endParaRPr/>
            </a:p>
          </p:txBody>
        </p:sp>
      </p:grpSp>
      <p:sp>
        <p:nvSpPr>
          <p:cNvPr id="96" name="TextBox 96"/>
          <p:cNvSpPr txBox="1"/>
          <p:nvPr/>
        </p:nvSpPr>
        <p:spPr>
          <a:xfrm>
            <a:off x="1210575" y="6895018"/>
            <a:ext cx="3173249" cy="87145"/>
          </a:xfrm>
          <a:prstGeom prst="rect">
            <a:avLst/>
          </a:prstGeom>
        </p:spPr>
        <p:txBody>
          <a:bodyPr lIns="0" tIns="0" rIns="0" bIns="0" rtlCol="0" anchor="t">
            <a:spAutoFit/>
          </a:bodyPr>
          <a:lstStyle/>
          <a:p>
            <a:pPr algn="ctr">
              <a:lnSpc>
                <a:spcPts val="696"/>
              </a:lnSpc>
            </a:pPr>
            <a:r>
              <a:rPr lang="en-US" sz="605">
                <a:solidFill>
                  <a:srgbClr val="000000"/>
                </a:solidFill>
                <a:latin typeface="Montserrat"/>
                <a:ea typeface="Montserrat"/>
                <a:cs typeface="Montserrat"/>
                <a:sym typeface="Montserrat"/>
              </a:rPr>
              <a:t>BALANCE </a:t>
            </a:r>
          </a:p>
        </p:txBody>
      </p:sp>
      <p:sp>
        <p:nvSpPr>
          <p:cNvPr id="97" name="AutoShape 97"/>
          <p:cNvSpPr/>
          <p:nvPr/>
        </p:nvSpPr>
        <p:spPr>
          <a:xfrm>
            <a:off x="398663" y="6429895"/>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98" name="AutoShape 98"/>
          <p:cNvSpPr/>
          <p:nvPr/>
        </p:nvSpPr>
        <p:spPr>
          <a:xfrm>
            <a:off x="1699295" y="7634538"/>
            <a:ext cx="2195811" cy="0"/>
          </a:xfrm>
          <a:prstGeom prst="line">
            <a:avLst/>
          </a:prstGeom>
          <a:ln w="9525" cap="rnd">
            <a:solidFill>
              <a:srgbClr val="2B2B2B"/>
            </a:solidFill>
            <a:prstDash val="sysDot"/>
            <a:headEnd type="none" w="sm" len="sm"/>
            <a:tailEnd type="none" w="sm" len="sm"/>
          </a:ln>
        </p:spPr>
        <p:txBody>
          <a:bodyPr/>
          <a:lstStyle/>
          <a:p>
            <a:endParaRPr lang="de-DE"/>
          </a:p>
        </p:txBody>
      </p:sp>
      <p:sp>
        <p:nvSpPr>
          <p:cNvPr id="99" name="TextBox 99"/>
          <p:cNvSpPr txBox="1"/>
          <p:nvPr/>
        </p:nvSpPr>
        <p:spPr>
          <a:xfrm>
            <a:off x="3396175" y="6982163"/>
            <a:ext cx="1701765" cy="280871"/>
          </a:xfrm>
          <a:prstGeom prst="rect">
            <a:avLst/>
          </a:prstGeom>
        </p:spPr>
        <p:txBody>
          <a:bodyPr lIns="0" tIns="0" rIns="0" bIns="0" rtlCol="0" anchor="t">
            <a:spAutoFit/>
          </a:bodyPr>
          <a:lstStyle/>
          <a:p>
            <a:pPr algn="l">
              <a:lnSpc>
                <a:spcPts val="580"/>
              </a:lnSpc>
            </a:pPr>
            <a:r>
              <a:rPr lang="en-US" sz="504">
                <a:solidFill>
                  <a:srgbClr val="000000"/>
                </a:solidFill>
                <a:latin typeface="Montserrat"/>
                <a:ea typeface="Montserrat"/>
                <a:cs typeface="Montserrat"/>
                <a:sym typeface="Montserrat"/>
              </a:rPr>
              <a:t>EINKOMMENSQUELLEN</a:t>
            </a:r>
          </a:p>
          <a:p>
            <a:pPr algn="l">
              <a:lnSpc>
                <a:spcPts val="580"/>
              </a:lnSpc>
            </a:pPr>
            <a:r>
              <a:rPr lang="en-US" sz="504">
                <a:solidFill>
                  <a:srgbClr val="000000"/>
                </a:solidFill>
                <a:latin typeface="Montserrat"/>
                <a:ea typeface="Montserrat"/>
                <a:cs typeface="Montserrat"/>
                <a:sym typeface="Montserrat"/>
              </a:rPr>
              <a:t>- AUSGABEN (ESSEN &amp; TRINKEN, FIX &amp; VARIABEL)</a:t>
            </a:r>
          </a:p>
          <a:p>
            <a:pPr algn="l">
              <a:lnSpc>
                <a:spcPts val="580"/>
              </a:lnSpc>
            </a:pPr>
            <a:r>
              <a:rPr lang="en-US" sz="504">
                <a:solidFill>
                  <a:srgbClr val="000000"/>
                </a:solidFill>
                <a:latin typeface="Montserrat"/>
                <a:ea typeface="Montserrat"/>
                <a:cs typeface="Montserrat"/>
                <a:sym typeface="Montserrat"/>
              </a:rPr>
              <a:t>- GESAMTSCHULDEN</a:t>
            </a:r>
          </a:p>
          <a:p>
            <a:pPr algn="l">
              <a:lnSpc>
                <a:spcPts val="580"/>
              </a:lnSpc>
            </a:pPr>
            <a:r>
              <a:rPr lang="en-US" sz="504">
                <a:solidFill>
                  <a:srgbClr val="000000"/>
                </a:solidFill>
                <a:latin typeface="Montserrat"/>
                <a:ea typeface="Montserrat"/>
                <a:cs typeface="Montserrat"/>
                <a:sym typeface="Montserrat"/>
              </a:rPr>
              <a:t>+ GESAMTERSPARNISSE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50216" y="2379279"/>
            <a:ext cx="1775413" cy="0"/>
          </a:xfrm>
          <a:prstGeom prst="line">
            <a:avLst/>
          </a:prstGeom>
          <a:ln w="9525" cap="flat">
            <a:solidFill>
              <a:srgbClr val="A6A6A6"/>
            </a:solidFill>
            <a:prstDash val="solid"/>
            <a:headEnd type="none" w="sm" len="sm"/>
            <a:tailEnd type="none" w="sm" len="sm"/>
          </a:ln>
        </p:spPr>
        <p:txBody>
          <a:bodyPr/>
          <a:lstStyle/>
          <a:p>
            <a:endParaRPr lang="de-DE"/>
          </a:p>
        </p:txBody>
      </p:sp>
      <p:sp>
        <p:nvSpPr>
          <p:cNvPr id="3" name="AutoShape 3"/>
          <p:cNvSpPr/>
          <p:nvPr/>
        </p:nvSpPr>
        <p:spPr>
          <a:xfrm>
            <a:off x="450216" y="2657863"/>
            <a:ext cx="1775413" cy="0"/>
          </a:xfrm>
          <a:prstGeom prst="line">
            <a:avLst/>
          </a:prstGeom>
          <a:ln w="9525" cap="flat">
            <a:solidFill>
              <a:srgbClr val="A6A6A6"/>
            </a:solidFill>
            <a:prstDash val="solid"/>
            <a:headEnd type="none" w="sm" len="sm"/>
            <a:tailEnd type="none" w="sm" len="sm"/>
          </a:ln>
        </p:spPr>
        <p:txBody>
          <a:bodyPr/>
          <a:lstStyle/>
          <a:p>
            <a:endParaRPr lang="de-DE"/>
          </a:p>
        </p:txBody>
      </p:sp>
      <p:sp>
        <p:nvSpPr>
          <p:cNvPr id="4" name="AutoShape 4"/>
          <p:cNvSpPr/>
          <p:nvPr/>
        </p:nvSpPr>
        <p:spPr>
          <a:xfrm>
            <a:off x="450216" y="2936448"/>
            <a:ext cx="1775413" cy="0"/>
          </a:xfrm>
          <a:prstGeom prst="line">
            <a:avLst/>
          </a:prstGeom>
          <a:ln w="9525" cap="flat">
            <a:solidFill>
              <a:srgbClr val="A6A6A6"/>
            </a:solidFill>
            <a:prstDash val="solid"/>
            <a:headEnd type="none" w="sm" len="sm"/>
            <a:tailEnd type="none" w="sm" len="sm"/>
          </a:ln>
        </p:spPr>
        <p:txBody>
          <a:bodyPr/>
          <a:lstStyle/>
          <a:p>
            <a:endParaRPr lang="de-DE"/>
          </a:p>
        </p:txBody>
      </p:sp>
      <p:sp>
        <p:nvSpPr>
          <p:cNvPr id="5" name="AutoShape 5"/>
          <p:cNvSpPr/>
          <p:nvPr/>
        </p:nvSpPr>
        <p:spPr>
          <a:xfrm>
            <a:off x="450216" y="3215032"/>
            <a:ext cx="1775413" cy="0"/>
          </a:xfrm>
          <a:prstGeom prst="line">
            <a:avLst/>
          </a:prstGeom>
          <a:ln w="9525" cap="flat">
            <a:solidFill>
              <a:srgbClr val="A6A6A6"/>
            </a:solidFill>
            <a:prstDash val="solid"/>
            <a:headEnd type="none" w="sm" len="sm"/>
            <a:tailEnd type="none" w="sm" len="sm"/>
          </a:ln>
        </p:spPr>
        <p:txBody>
          <a:bodyPr/>
          <a:lstStyle/>
          <a:p>
            <a:endParaRPr lang="de-DE"/>
          </a:p>
        </p:txBody>
      </p:sp>
      <p:sp>
        <p:nvSpPr>
          <p:cNvPr id="6" name="AutoShape 6"/>
          <p:cNvSpPr/>
          <p:nvPr/>
        </p:nvSpPr>
        <p:spPr>
          <a:xfrm>
            <a:off x="450216" y="3493616"/>
            <a:ext cx="1775413" cy="0"/>
          </a:xfrm>
          <a:prstGeom prst="line">
            <a:avLst/>
          </a:prstGeom>
          <a:ln w="9525" cap="flat">
            <a:solidFill>
              <a:srgbClr val="A6A6A6"/>
            </a:solidFill>
            <a:prstDash val="solid"/>
            <a:headEnd type="none" w="sm" len="sm"/>
            <a:tailEnd type="none" w="sm" len="sm"/>
          </a:ln>
        </p:spPr>
        <p:txBody>
          <a:bodyPr/>
          <a:lstStyle/>
          <a:p>
            <a:endParaRPr lang="de-DE"/>
          </a:p>
        </p:txBody>
      </p:sp>
      <p:grpSp>
        <p:nvGrpSpPr>
          <p:cNvPr id="7" name="Group 7"/>
          <p:cNvGrpSpPr/>
          <p:nvPr/>
        </p:nvGrpSpPr>
        <p:grpSpPr>
          <a:xfrm>
            <a:off x="-489395" y="559440"/>
            <a:ext cx="6337610" cy="545047"/>
            <a:chOff x="0" y="0"/>
            <a:chExt cx="8061257" cy="693284"/>
          </a:xfrm>
        </p:grpSpPr>
        <p:sp>
          <p:nvSpPr>
            <p:cNvPr id="8" name="Freeform 8"/>
            <p:cNvSpPr/>
            <p:nvPr/>
          </p:nvSpPr>
          <p:spPr>
            <a:xfrm>
              <a:off x="0" y="0"/>
              <a:ext cx="8061257" cy="693284"/>
            </a:xfrm>
            <a:custGeom>
              <a:avLst/>
              <a:gdLst/>
              <a:ahLst/>
              <a:cxnLst/>
              <a:rect l="l" t="t" r="r" b="b"/>
              <a:pathLst>
                <a:path w="8061257" h="693284">
                  <a:moveTo>
                    <a:pt x="0" y="0"/>
                  </a:moveTo>
                  <a:lnTo>
                    <a:pt x="8061257" y="0"/>
                  </a:lnTo>
                  <a:lnTo>
                    <a:pt x="8061257" y="693284"/>
                  </a:lnTo>
                  <a:lnTo>
                    <a:pt x="0" y="693284"/>
                  </a:lnTo>
                  <a:close/>
                </a:path>
              </a:pathLst>
            </a:custGeom>
            <a:solidFill>
              <a:srgbClr val="F6F6F6"/>
            </a:solidFill>
          </p:spPr>
          <p:txBody>
            <a:bodyPr/>
            <a:lstStyle/>
            <a:p>
              <a:endParaRPr lang="de-DE"/>
            </a:p>
          </p:txBody>
        </p:sp>
      </p:grpSp>
      <p:sp>
        <p:nvSpPr>
          <p:cNvPr id="9" name="TextBox 9"/>
          <p:cNvSpPr txBox="1"/>
          <p:nvPr/>
        </p:nvSpPr>
        <p:spPr>
          <a:xfrm>
            <a:off x="2695738" y="3789739"/>
            <a:ext cx="1574368" cy="106195"/>
          </a:xfrm>
          <a:prstGeom prst="rect">
            <a:avLst/>
          </a:prstGeom>
        </p:spPr>
        <p:txBody>
          <a:bodyPr lIns="0" tIns="0" rIns="0" bIns="0" rtlCol="0" anchor="t">
            <a:spAutoFit/>
          </a:bodyPr>
          <a:lstStyle/>
          <a:p>
            <a:pPr algn="l">
              <a:lnSpc>
                <a:spcPts val="847"/>
              </a:lnSpc>
            </a:pPr>
            <a:r>
              <a:rPr lang="en-US" sz="605">
                <a:solidFill>
                  <a:srgbClr val="000000"/>
                </a:solidFill>
                <a:latin typeface="Montserrat"/>
                <a:ea typeface="Montserrat"/>
                <a:cs typeface="Montserrat"/>
                <a:sym typeface="Montserrat"/>
              </a:rPr>
              <a:t>SUMME:</a:t>
            </a:r>
          </a:p>
        </p:txBody>
      </p:sp>
      <p:sp>
        <p:nvSpPr>
          <p:cNvPr id="10" name="AutoShape 10"/>
          <p:cNvSpPr/>
          <p:nvPr/>
        </p:nvSpPr>
        <p:spPr>
          <a:xfrm>
            <a:off x="2679410" y="2372289"/>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11" name="AutoShape 11"/>
          <p:cNvSpPr/>
          <p:nvPr/>
        </p:nvSpPr>
        <p:spPr>
          <a:xfrm>
            <a:off x="2679410" y="2651900"/>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12" name="AutoShape 12"/>
          <p:cNvSpPr/>
          <p:nvPr/>
        </p:nvSpPr>
        <p:spPr>
          <a:xfrm>
            <a:off x="2679410" y="2922190"/>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13" name="AutoShape 13"/>
          <p:cNvSpPr/>
          <p:nvPr/>
        </p:nvSpPr>
        <p:spPr>
          <a:xfrm>
            <a:off x="2679410" y="3211121"/>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14" name="AutoShape 14"/>
          <p:cNvSpPr/>
          <p:nvPr/>
        </p:nvSpPr>
        <p:spPr>
          <a:xfrm>
            <a:off x="2679410" y="3490732"/>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15" name="AutoShape 15"/>
          <p:cNvSpPr/>
          <p:nvPr/>
        </p:nvSpPr>
        <p:spPr>
          <a:xfrm>
            <a:off x="3258110" y="3934523"/>
            <a:ext cx="1886074" cy="0"/>
          </a:xfrm>
          <a:prstGeom prst="line">
            <a:avLst/>
          </a:prstGeom>
          <a:ln w="9525" cap="flat">
            <a:solidFill>
              <a:srgbClr val="A6A6A6"/>
            </a:solidFill>
            <a:prstDash val="solid"/>
            <a:headEnd type="none" w="sm" len="sm"/>
            <a:tailEnd type="none" w="sm" len="sm"/>
          </a:ln>
        </p:spPr>
        <p:txBody>
          <a:bodyPr/>
          <a:lstStyle/>
          <a:p>
            <a:endParaRPr lang="de-DE"/>
          </a:p>
        </p:txBody>
      </p:sp>
      <p:sp>
        <p:nvSpPr>
          <p:cNvPr id="16" name="AutoShape 16"/>
          <p:cNvSpPr/>
          <p:nvPr/>
        </p:nvSpPr>
        <p:spPr>
          <a:xfrm>
            <a:off x="3258110" y="6484748"/>
            <a:ext cx="1886074" cy="0"/>
          </a:xfrm>
          <a:prstGeom prst="line">
            <a:avLst/>
          </a:prstGeom>
          <a:ln w="9525" cap="flat">
            <a:solidFill>
              <a:srgbClr val="A6A6A6"/>
            </a:solidFill>
            <a:prstDash val="solid"/>
            <a:headEnd type="none" w="sm" len="sm"/>
            <a:tailEnd type="none" w="sm" len="sm"/>
          </a:ln>
        </p:spPr>
        <p:txBody>
          <a:bodyPr/>
          <a:lstStyle/>
          <a:p>
            <a:endParaRPr lang="de-DE"/>
          </a:p>
        </p:txBody>
      </p:sp>
      <p:sp>
        <p:nvSpPr>
          <p:cNvPr id="17" name="AutoShape 17"/>
          <p:cNvSpPr/>
          <p:nvPr/>
        </p:nvSpPr>
        <p:spPr>
          <a:xfrm>
            <a:off x="4132188" y="2372289"/>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18" name="AutoShape 18"/>
          <p:cNvSpPr/>
          <p:nvPr/>
        </p:nvSpPr>
        <p:spPr>
          <a:xfrm>
            <a:off x="4132188" y="2651900"/>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19" name="AutoShape 19"/>
          <p:cNvSpPr/>
          <p:nvPr/>
        </p:nvSpPr>
        <p:spPr>
          <a:xfrm>
            <a:off x="4132188" y="2922190"/>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20" name="AutoShape 20"/>
          <p:cNvSpPr/>
          <p:nvPr/>
        </p:nvSpPr>
        <p:spPr>
          <a:xfrm>
            <a:off x="4132188" y="3211121"/>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21" name="AutoShape 21"/>
          <p:cNvSpPr/>
          <p:nvPr/>
        </p:nvSpPr>
        <p:spPr>
          <a:xfrm>
            <a:off x="4132188" y="3490732"/>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22" name="AutoShape 22"/>
          <p:cNvSpPr/>
          <p:nvPr/>
        </p:nvSpPr>
        <p:spPr>
          <a:xfrm>
            <a:off x="450216" y="4926798"/>
            <a:ext cx="1775413" cy="0"/>
          </a:xfrm>
          <a:prstGeom prst="line">
            <a:avLst/>
          </a:prstGeom>
          <a:ln w="9525" cap="flat">
            <a:solidFill>
              <a:srgbClr val="A6A6A6"/>
            </a:solidFill>
            <a:prstDash val="solid"/>
            <a:headEnd type="none" w="sm" len="sm"/>
            <a:tailEnd type="none" w="sm" len="sm"/>
          </a:ln>
        </p:spPr>
        <p:txBody>
          <a:bodyPr/>
          <a:lstStyle/>
          <a:p>
            <a:endParaRPr lang="de-DE"/>
          </a:p>
        </p:txBody>
      </p:sp>
      <p:sp>
        <p:nvSpPr>
          <p:cNvPr id="23" name="AutoShape 23"/>
          <p:cNvSpPr/>
          <p:nvPr/>
        </p:nvSpPr>
        <p:spPr>
          <a:xfrm>
            <a:off x="450216" y="5205383"/>
            <a:ext cx="1775413" cy="0"/>
          </a:xfrm>
          <a:prstGeom prst="line">
            <a:avLst/>
          </a:prstGeom>
          <a:ln w="9525" cap="flat">
            <a:solidFill>
              <a:srgbClr val="A6A6A6"/>
            </a:solidFill>
            <a:prstDash val="solid"/>
            <a:headEnd type="none" w="sm" len="sm"/>
            <a:tailEnd type="none" w="sm" len="sm"/>
          </a:ln>
        </p:spPr>
        <p:txBody>
          <a:bodyPr/>
          <a:lstStyle/>
          <a:p>
            <a:endParaRPr lang="de-DE"/>
          </a:p>
        </p:txBody>
      </p:sp>
      <p:sp>
        <p:nvSpPr>
          <p:cNvPr id="24" name="AutoShape 24"/>
          <p:cNvSpPr/>
          <p:nvPr/>
        </p:nvSpPr>
        <p:spPr>
          <a:xfrm>
            <a:off x="450216" y="5483967"/>
            <a:ext cx="1775413" cy="0"/>
          </a:xfrm>
          <a:prstGeom prst="line">
            <a:avLst/>
          </a:prstGeom>
          <a:ln w="9525" cap="flat">
            <a:solidFill>
              <a:srgbClr val="A6A6A6"/>
            </a:solidFill>
            <a:prstDash val="solid"/>
            <a:headEnd type="none" w="sm" len="sm"/>
            <a:tailEnd type="none" w="sm" len="sm"/>
          </a:ln>
        </p:spPr>
        <p:txBody>
          <a:bodyPr/>
          <a:lstStyle/>
          <a:p>
            <a:endParaRPr lang="de-DE"/>
          </a:p>
        </p:txBody>
      </p:sp>
      <p:sp>
        <p:nvSpPr>
          <p:cNvPr id="25" name="AutoShape 25"/>
          <p:cNvSpPr/>
          <p:nvPr/>
        </p:nvSpPr>
        <p:spPr>
          <a:xfrm>
            <a:off x="450216" y="5762552"/>
            <a:ext cx="1775413" cy="0"/>
          </a:xfrm>
          <a:prstGeom prst="line">
            <a:avLst/>
          </a:prstGeom>
          <a:ln w="9525" cap="flat">
            <a:solidFill>
              <a:srgbClr val="A6A6A6"/>
            </a:solidFill>
            <a:prstDash val="solid"/>
            <a:headEnd type="none" w="sm" len="sm"/>
            <a:tailEnd type="none" w="sm" len="sm"/>
          </a:ln>
        </p:spPr>
        <p:txBody>
          <a:bodyPr/>
          <a:lstStyle/>
          <a:p>
            <a:endParaRPr lang="de-DE"/>
          </a:p>
        </p:txBody>
      </p:sp>
      <p:sp>
        <p:nvSpPr>
          <p:cNvPr id="26" name="AutoShape 26"/>
          <p:cNvSpPr/>
          <p:nvPr/>
        </p:nvSpPr>
        <p:spPr>
          <a:xfrm>
            <a:off x="450216" y="6041136"/>
            <a:ext cx="1775413" cy="0"/>
          </a:xfrm>
          <a:prstGeom prst="line">
            <a:avLst/>
          </a:prstGeom>
          <a:ln w="9525" cap="flat">
            <a:solidFill>
              <a:srgbClr val="A6A6A6"/>
            </a:solidFill>
            <a:prstDash val="solid"/>
            <a:headEnd type="none" w="sm" len="sm"/>
            <a:tailEnd type="none" w="sm" len="sm"/>
          </a:ln>
        </p:spPr>
        <p:txBody>
          <a:bodyPr/>
          <a:lstStyle/>
          <a:p>
            <a:endParaRPr lang="de-DE"/>
          </a:p>
        </p:txBody>
      </p:sp>
      <p:sp>
        <p:nvSpPr>
          <p:cNvPr id="27" name="AutoShape 27"/>
          <p:cNvSpPr/>
          <p:nvPr/>
        </p:nvSpPr>
        <p:spPr>
          <a:xfrm>
            <a:off x="2679410" y="4919808"/>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28" name="AutoShape 28"/>
          <p:cNvSpPr/>
          <p:nvPr/>
        </p:nvSpPr>
        <p:spPr>
          <a:xfrm>
            <a:off x="2679410" y="5199419"/>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29" name="AutoShape 29"/>
          <p:cNvSpPr/>
          <p:nvPr/>
        </p:nvSpPr>
        <p:spPr>
          <a:xfrm>
            <a:off x="2679410" y="5469710"/>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30" name="AutoShape 30"/>
          <p:cNvSpPr/>
          <p:nvPr/>
        </p:nvSpPr>
        <p:spPr>
          <a:xfrm>
            <a:off x="2679410" y="5758641"/>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31" name="AutoShape 31"/>
          <p:cNvSpPr/>
          <p:nvPr/>
        </p:nvSpPr>
        <p:spPr>
          <a:xfrm>
            <a:off x="2679410" y="6038252"/>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32" name="AutoShape 32"/>
          <p:cNvSpPr/>
          <p:nvPr/>
        </p:nvSpPr>
        <p:spPr>
          <a:xfrm>
            <a:off x="4132188" y="4919808"/>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33" name="AutoShape 33"/>
          <p:cNvSpPr/>
          <p:nvPr/>
        </p:nvSpPr>
        <p:spPr>
          <a:xfrm>
            <a:off x="4132188" y="5199419"/>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34" name="AutoShape 34"/>
          <p:cNvSpPr/>
          <p:nvPr/>
        </p:nvSpPr>
        <p:spPr>
          <a:xfrm>
            <a:off x="4132188" y="5469710"/>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35" name="AutoShape 35"/>
          <p:cNvSpPr/>
          <p:nvPr/>
        </p:nvSpPr>
        <p:spPr>
          <a:xfrm>
            <a:off x="4132188" y="5758641"/>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36" name="AutoShape 36"/>
          <p:cNvSpPr/>
          <p:nvPr/>
        </p:nvSpPr>
        <p:spPr>
          <a:xfrm>
            <a:off x="4132188" y="6038252"/>
            <a:ext cx="1011996" cy="0"/>
          </a:xfrm>
          <a:prstGeom prst="line">
            <a:avLst/>
          </a:prstGeom>
          <a:ln w="9525" cap="flat">
            <a:solidFill>
              <a:srgbClr val="A6A6A6"/>
            </a:solidFill>
            <a:prstDash val="solid"/>
            <a:headEnd type="none" w="sm" len="sm"/>
            <a:tailEnd type="none" w="sm" len="sm"/>
          </a:ln>
        </p:spPr>
        <p:txBody>
          <a:bodyPr/>
          <a:lstStyle/>
          <a:p>
            <a:endParaRPr lang="de-DE"/>
          </a:p>
        </p:txBody>
      </p:sp>
      <p:sp>
        <p:nvSpPr>
          <p:cNvPr id="37" name="TextBox 37"/>
          <p:cNvSpPr txBox="1"/>
          <p:nvPr/>
        </p:nvSpPr>
        <p:spPr>
          <a:xfrm>
            <a:off x="337875" y="595310"/>
            <a:ext cx="5081352" cy="425681"/>
          </a:xfrm>
          <a:prstGeom prst="rect">
            <a:avLst/>
          </a:prstGeom>
        </p:spPr>
        <p:txBody>
          <a:bodyPr lIns="0" tIns="0" rIns="0" bIns="0" rtlCol="0" anchor="t">
            <a:spAutoFit/>
          </a:bodyPr>
          <a:lstStyle/>
          <a:p>
            <a:pPr marL="0" lvl="0" indent="0" algn="ctr">
              <a:lnSpc>
                <a:spcPts val="3531"/>
              </a:lnSpc>
              <a:spcBef>
                <a:spcPct val="0"/>
              </a:spcBef>
            </a:pPr>
            <a:r>
              <a:rPr lang="en-US" sz="2522" spc="252">
                <a:solidFill>
                  <a:srgbClr val="000000"/>
                </a:solidFill>
                <a:latin typeface="Montserrat"/>
                <a:ea typeface="Montserrat"/>
                <a:cs typeface="Montserrat"/>
                <a:sym typeface="Montserrat"/>
              </a:rPr>
              <a:t>BUDGETPLANNER</a:t>
            </a:r>
          </a:p>
        </p:txBody>
      </p:sp>
      <p:sp>
        <p:nvSpPr>
          <p:cNvPr id="38" name="TextBox 38"/>
          <p:cNvSpPr txBox="1"/>
          <p:nvPr/>
        </p:nvSpPr>
        <p:spPr>
          <a:xfrm>
            <a:off x="2679410" y="1928174"/>
            <a:ext cx="779604" cy="106195"/>
          </a:xfrm>
          <a:prstGeom prst="rect">
            <a:avLst/>
          </a:prstGeom>
        </p:spPr>
        <p:txBody>
          <a:bodyPr lIns="0" tIns="0" rIns="0" bIns="0" rtlCol="0" anchor="t">
            <a:spAutoFit/>
          </a:bodyPr>
          <a:lstStyle/>
          <a:p>
            <a:pPr algn="l">
              <a:lnSpc>
                <a:spcPts val="847"/>
              </a:lnSpc>
            </a:pPr>
            <a:r>
              <a:rPr lang="en-US" sz="605">
                <a:solidFill>
                  <a:srgbClr val="000000"/>
                </a:solidFill>
                <a:latin typeface="Montserrat"/>
                <a:ea typeface="Montserrat"/>
                <a:cs typeface="Montserrat"/>
                <a:sym typeface="Montserrat"/>
              </a:rPr>
              <a:t>DATUM</a:t>
            </a:r>
          </a:p>
        </p:txBody>
      </p:sp>
      <p:sp>
        <p:nvSpPr>
          <p:cNvPr id="39" name="TextBox 39"/>
          <p:cNvSpPr txBox="1"/>
          <p:nvPr/>
        </p:nvSpPr>
        <p:spPr>
          <a:xfrm>
            <a:off x="4116097" y="1928174"/>
            <a:ext cx="779604" cy="106195"/>
          </a:xfrm>
          <a:prstGeom prst="rect">
            <a:avLst/>
          </a:prstGeom>
        </p:spPr>
        <p:txBody>
          <a:bodyPr lIns="0" tIns="0" rIns="0" bIns="0" rtlCol="0" anchor="t">
            <a:spAutoFit/>
          </a:bodyPr>
          <a:lstStyle/>
          <a:p>
            <a:pPr algn="l">
              <a:lnSpc>
                <a:spcPts val="847"/>
              </a:lnSpc>
            </a:pPr>
            <a:r>
              <a:rPr lang="en-US" sz="605">
                <a:solidFill>
                  <a:srgbClr val="000000"/>
                </a:solidFill>
                <a:latin typeface="Montserrat"/>
                <a:ea typeface="Montserrat"/>
                <a:cs typeface="Montserrat"/>
                <a:sym typeface="Montserrat"/>
              </a:rPr>
              <a:t>BETRAG</a:t>
            </a:r>
          </a:p>
        </p:txBody>
      </p:sp>
      <p:sp>
        <p:nvSpPr>
          <p:cNvPr id="40" name="TextBox 40"/>
          <p:cNvSpPr txBox="1"/>
          <p:nvPr/>
        </p:nvSpPr>
        <p:spPr>
          <a:xfrm>
            <a:off x="2679410" y="4475694"/>
            <a:ext cx="779604" cy="106195"/>
          </a:xfrm>
          <a:prstGeom prst="rect">
            <a:avLst/>
          </a:prstGeom>
        </p:spPr>
        <p:txBody>
          <a:bodyPr lIns="0" tIns="0" rIns="0" bIns="0" rtlCol="0" anchor="t">
            <a:spAutoFit/>
          </a:bodyPr>
          <a:lstStyle/>
          <a:p>
            <a:pPr algn="l">
              <a:lnSpc>
                <a:spcPts val="847"/>
              </a:lnSpc>
            </a:pPr>
            <a:r>
              <a:rPr lang="en-US" sz="605">
                <a:solidFill>
                  <a:srgbClr val="000000"/>
                </a:solidFill>
                <a:latin typeface="Montserrat"/>
                <a:ea typeface="Montserrat"/>
                <a:cs typeface="Montserrat"/>
                <a:sym typeface="Montserrat"/>
              </a:rPr>
              <a:t>DATUM</a:t>
            </a:r>
          </a:p>
        </p:txBody>
      </p:sp>
      <p:sp>
        <p:nvSpPr>
          <p:cNvPr id="41" name="TextBox 41"/>
          <p:cNvSpPr txBox="1"/>
          <p:nvPr/>
        </p:nvSpPr>
        <p:spPr>
          <a:xfrm>
            <a:off x="4116097" y="4475694"/>
            <a:ext cx="779604" cy="106195"/>
          </a:xfrm>
          <a:prstGeom prst="rect">
            <a:avLst/>
          </a:prstGeom>
        </p:spPr>
        <p:txBody>
          <a:bodyPr lIns="0" tIns="0" rIns="0" bIns="0" rtlCol="0" anchor="t">
            <a:spAutoFit/>
          </a:bodyPr>
          <a:lstStyle/>
          <a:p>
            <a:pPr algn="l">
              <a:lnSpc>
                <a:spcPts val="847"/>
              </a:lnSpc>
            </a:pPr>
            <a:r>
              <a:rPr lang="en-US" sz="605">
                <a:solidFill>
                  <a:srgbClr val="000000"/>
                </a:solidFill>
                <a:latin typeface="Montserrat"/>
                <a:ea typeface="Montserrat"/>
                <a:cs typeface="Montserrat"/>
                <a:sym typeface="Montserrat"/>
              </a:rPr>
              <a:t>BETRAG</a:t>
            </a:r>
          </a:p>
        </p:txBody>
      </p:sp>
      <p:sp>
        <p:nvSpPr>
          <p:cNvPr id="42" name="TextBox 42"/>
          <p:cNvSpPr txBox="1"/>
          <p:nvPr/>
        </p:nvSpPr>
        <p:spPr>
          <a:xfrm>
            <a:off x="2695738" y="6337258"/>
            <a:ext cx="1574368" cy="106195"/>
          </a:xfrm>
          <a:prstGeom prst="rect">
            <a:avLst/>
          </a:prstGeom>
        </p:spPr>
        <p:txBody>
          <a:bodyPr lIns="0" tIns="0" rIns="0" bIns="0" rtlCol="0" anchor="t">
            <a:spAutoFit/>
          </a:bodyPr>
          <a:lstStyle/>
          <a:p>
            <a:pPr algn="l">
              <a:lnSpc>
                <a:spcPts val="847"/>
              </a:lnSpc>
            </a:pPr>
            <a:r>
              <a:rPr lang="en-US" sz="605">
                <a:solidFill>
                  <a:srgbClr val="000000"/>
                </a:solidFill>
                <a:latin typeface="Montserrat"/>
                <a:ea typeface="Montserrat"/>
                <a:cs typeface="Montserrat"/>
                <a:sym typeface="Montserrat"/>
              </a:rPr>
              <a:t>SUMME:</a:t>
            </a:r>
          </a:p>
        </p:txBody>
      </p:sp>
      <p:grpSp>
        <p:nvGrpSpPr>
          <p:cNvPr id="43" name="Group 43"/>
          <p:cNvGrpSpPr/>
          <p:nvPr/>
        </p:nvGrpSpPr>
        <p:grpSpPr>
          <a:xfrm>
            <a:off x="456072" y="1555835"/>
            <a:ext cx="4693967" cy="200066"/>
            <a:chOff x="0" y="0"/>
            <a:chExt cx="2292203" cy="97698"/>
          </a:xfrm>
        </p:grpSpPr>
        <p:sp>
          <p:nvSpPr>
            <p:cNvPr id="44" name="Freeform 44"/>
            <p:cNvSpPr/>
            <p:nvPr/>
          </p:nvSpPr>
          <p:spPr>
            <a:xfrm>
              <a:off x="0" y="0"/>
              <a:ext cx="2292203" cy="97698"/>
            </a:xfrm>
            <a:custGeom>
              <a:avLst/>
              <a:gdLst/>
              <a:ahLst/>
              <a:cxnLst/>
              <a:rect l="l" t="t" r="r" b="b"/>
              <a:pathLst>
                <a:path w="2292203" h="97698">
                  <a:moveTo>
                    <a:pt x="0" y="0"/>
                  </a:moveTo>
                  <a:lnTo>
                    <a:pt x="2292203" y="0"/>
                  </a:lnTo>
                  <a:lnTo>
                    <a:pt x="2292203" y="97698"/>
                  </a:lnTo>
                  <a:lnTo>
                    <a:pt x="0" y="97698"/>
                  </a:lnTo>
                  <a:close/>
                </a:path>
              </a:pathLst>
            </a:custGeom>
            <a:solidFill>
              <a:srgbClr val="F6F6F6"/>
            </a:solidFill>
          </p:spPr>
          <p:txBody>
            <a:bodyPr/>
            <a:lstStyle/>
            <a:p>
              <a:endParaRPr lang="de-DE"/>
            </a:p>
          </p:txBody>
        </p:sp>
        <p:sp>
          <p:nvSpPr>
            <p:cNvPr id="45" name="TextBox 45"/>
            <p:cNvSpPr txBox="1"/>
            <p:nvPr/>
          </p:nvSpPr>
          <p:spPr>
            <a:xfrm>
              <a:off x="0" y="-19050"/>
              <a:ext cx="2292203" cy="116748"/>
            </a:xfrm>
            <a:prstGeom prst="rect">
              <a:avLst/>
            </a:prstGeom>
          </p:spPr>
          <p:txBody>
            <a:bodyPr lIns="37281" tIns="37281" rIns="37281" bIns="37281" rtlCol="0" anchor="ctr"/>
            <a:lstStyle/>
            <a:p>
              <a:pPr algn="ctr">
                <a:lnSpc>
                  <a:spcPts val="1083"/>
                </a:lnSpc>
              </a:pPr>
              <a:endParaRPr/>
            </a:p>
          </p:txBody>
        </p:sp>
      </p:grpSp>
      <p:sp>
        <p:nvSpPr>
          <p:cNvPr id="46" name="TextBox 46"/>
          <p:cNvSpPr txBox="1"/>
          <p:nvPr/>
        </p:nvSpPr>
        <p:spPr>
          <a:xfrm>
            <a:off x="481148" y="1612296"/>
            <a:ext cx="2465417" cy="87145"/>
          </a:xfrm>
          <a:prstGeom prst="rect">
            <a:avLst/>
          </a:prstGeom>
        </p:spPr>
        <p:txBody>
          <a:bodyPr lIns="0" tIns="0" rIns="0" bIns="0" rtlCol="0" anchor="t">
            <a:spAutoFit/>
          </a:bodyPr>
          <a:lstStyle/>
          <a:p>
            <a:pPr algn="l">
              <a:lnSpc>
                <a:spcPts val="696"/>
              </a:lnSpc>
            </a:pPr>
            <a:r>
              <a:rPr lang="en-US" sz="605">
                <a:solidFill>
                  <a:srgbClr val="000000"/>
                </a:solidFill>
                <a:latin typeface="Montserrat"/>
                <a:ea typeface="Montserrat"/>
                <a:cs typeface="Montserrat"/>
                <a:sym typeface="Montserrat"/>
              </a:rPr>
              <a:t>EINKOMMENSQUELLEN</a:t>
            </a:r>
          </a:p>
        </p:txBody>
      </p:sp>
      <p:grpSp>
        <p:nvGrpSpPr>
          <p:cNvPr id="47" name="Group 47"/>
          <p:cNvGrpSpPr/>
          <p:nvPr/>
        </p:nvGrpSpPr>
        <p:grpSpPr>
          <a:xfrm>
            <a:off x="456072" y="4198842"/>
            <a:ext cx="4693967" cy="200066"/>
            <a:chOff x="0" y="0"/>
            <a:chExt cx="2292203" cy="97698"/>
          </a:xfrm>
        </p:grpSpPr>
        <p:sp>
          <p:nvSpPr>
            <p:cNvPr id="48" name="Freeform 48"/>
            <p:cNvSpPr/>
            <p:nvPr/>
          </p:nvSpPr>
          <p:spPr>
            <a:xfrm>
              <a:off x="0" y="0"/>
              <a:ext cx="2292203" cy="97698"/>
            </a:xfrm>
            <a:custGeom>
              <a:avLst/>
              <a:gdLst/>
              <a:ahLst/>
              <a:cxnLst/>
              <a:rect l="l" t="t" r="r" b="b"/>
              <a:pathLst>
                <a:path w="2292203" h="97698">
                  <a:moveTo>
                    <a:pt x="0" y="0"/>
                  </a:moveTo>
                  <a:lnTo>
                    <a:pt x="2292203" y="0"/>
                  </a:lnTo>
                  <a:lnTo>
                    <a:pt x="2292203" y="97698"/>
                  </a:lnTo>
                  <a:lnTo>
                    <a:pt x="0" y="97698"/>
                  </a:lnTo>
                  <a:close/>
                </a:path>
              </a:pathLst>
            </a:custGeom>
            <a:solidFill>
              <a:srgbClr val="F6F6F6"/>
            </a:solidFill>
          </p:spPr>
          <p:txBody>
            <a:bodyPr/>
            <a:lstStyle/>
            <a:p>
              <a:endParaRPr lang="de-DE"/>
            </a:p>
          </p:txBody>
        </p:sp>
        <p:sp>
          <p:nvSpPr>
            <p:cNvPr id="49" name="TextBox 49"/>
            <p:cNvSpPr txBox="1"/>
            <p:nvPr/>
          </p:nvSpPr>
          <p:spPr>
            <a:xfrm>
              <a:off x="0" y="-19050"/>
              <a:ext cx="2292203" cy="116748"/>
            </a:xfrm>
            <a:prstGeom prst="rect">
              <a:avLst/>
            </a:prstGeom>
          </p:spPr>
          <p:txBody>
            <a:bodyPr lIns="37281" tIns="37281" rIns="37281" bIns="37281" rtlCol="0" anchor="ctr"/>
            <a:lstStyle/>
            <a:p>
              <a:pPr algn="ctr">
                <a:lnSpc>
                  <a:spcPts val="1083"/>
                </a:lnSpc>
              </a:pPr>
              <a:endParaRPr/>
            </a:p>
          </p:txBody>
        </p:sp>
      </p:grpSp>
      <p:sp>
        <p:nvSpPr>
          <p:cNvPr id="50" name="TextBox 50"/>
          <p:cNvSpPr txBox="1"/>
          <p:nvPr/>
        </p:nvSpPr>
        <p:spPr>
          <a:xfrm>
            <a:off x="481148" y="4255302"/>
            <a:ext cx="2465417" cy="87145"/>
          </a:xfrm>
          <a:prstGeom prst="rect">
            <a:avLst/>
          </a:prstGeom>
        </p:spPr>
        <p:txBody>
          <a:bodyPr lIns="0" tIns="0" rIns="0" bIns="0" rtlCol="0" anchor="t">
            <a:spAutoFit/>
          </a:bodyPr>
          <a:lstStyle/>
          <a:p>
            <a:pPr algn="l">
              <a:lnSpc>
                <a:spcPts val="696"/>
              </a:lnSpc>
            </a:pPr>
            <a:r>
              <a:rPr lang="en-US" sz="605">
                <a:solidFill>
                  <a:srgbClr val="000000"/>
                </a:solidFill>
                <a:latin typeface="Montserrat"/>
                <a:ea typeface="Montserrat"/>
                <a:cs typeface="Montserrat"/>
                <a:sym typeface="Montserrat"/>
              </a:rPr>
              <a:t>AUSGABEN</a:t>
            </a:r>
          </a:p>
        </p:txBody>
      </p:sp>
      <p:grpSp>
        <p:nvGrpSpPr>
          <p:cNvPr id="51" name="Group 51"/>
          <p:cNvGrpSpPr/>
          <p:nvPr/>
        </p:nvGrpSpPr>
        <p:grpSpPr>
          <a:xfrm>
            <a:off x="456072" y="6940859"/>
            <a:ext cx="4693967" cy="200066"/>
            <a:chOff x="0" y="0"/>
            <a:chExt cx="2292203" cy="97698"/>
          </a:xfrm>
        </p:grpSpPr>
        <p:sp>
          <p:nvSpPr>
            <p:cNvPr id="52" name="Freeform 52"/>
            <p:cNvSpPr/>
            <p:nvPr/>
          </p:nvSpPr>
          <p:spPr>
            <a:xfrm>
              <a:off x="0" y="0"/>
              <a:ext cx="2292203" cy="97698"/>
            </a:xfrm>
            <a:custGeom>
              <a:avLst/>
              <a:gdLst/>
              <a:ahLst/>
              <a:cxnLst/>
              <a:rect l="l" t="t" r="r" b="b"/>
              <a:pathLst>
                <a:path w="2292203" h="97698">
                  <a:moveTo>
                    <a:pt x="0" y="0"/>
                  </a:moveTo>
                  <a:lnTo>
                    <a:pt x="2292203" y="0"/>
                  </a:lnTo>
                  <a:lnTo>
                    <a:pt x="2292203" y="97698"/>
                  </a:lnTo>
                  <a:lnTo>
                    <a:pt x="0" y="97698"/>
                  </a:lnTo>
                  <a:close/>
                </a:path>
              </a:pathLst>
            </a:custGeom>
            <a:solidFill>
              <a:srgbClr val="F6F6F6"/>
            </a:solidFill>
          </p:spPr>
          <p:txBody>
            <a:bodyPr/>
            <a:lstStyle/>
            <a:p>
              <a:endParaRPr lang="de-DE"/>
            </a:p>
          </p:txBody>
        </p:sp>
        <p:sp>
          <p:nvSpPr>
            <p:cNvPr id="53" name="TextBox 53"/>
            <p:cNvSpPr txBox="1"/>
            <p:nvPr/>
          </p:nvSpPr>
          <p:spPr>
            <a:xfrm>
              <a:off x="0" y="-19050"/>
              <a:ext cx="2292203" cy="116748"/>
            </a:xfrm>
            <a:prstGeom prst="rect">
              <a:avLst/>
            </a:prstGeom>
          </p:spPr>
          <p:txBody>
            <a:bodyPr lIns="37281" tIns="37281" rIns="37281" bIns="37281" rtlCol="0" anchor="ctr"/>
            <a:lstStyle/>
            <a:p>
              <a:pPr algn="ctr">
                <a:lnSpc>
                  <a:spcPts val="1083"/>
                </a:lnSpc>
              </a:pPr>
              <a:endParaRPr/>
            </a:p>
          </p:txBody>
        </p:sp>
      </p:grpSp>
      <p:sp>
        <p:nvSpPr>
          <p:cNvPr id="54" name="TextBox 54"/>
          <p:cNvSpPr txBox="1"/>
          <p:nvPr/>
        </p:nvSpPr>
        <p:spPr>
          <a:xfrm>
            <a:off x="481148" y="6997319"/>
            <a:ext cx="2465417" cy="87145"/>
          </a:xfrm>
          <a:prstGeom prst="rect">
            <a:avLst/>
          </a:prstGeom>
        </p:spPr>
        <p:txBody>
          <a:bodyPr lIns="0" tIns="0" rIns="0" bIns="0" rtlCol="0" anchor="t">
            <a:spAutoFit/>
          </a:bodyPr>
          <a:lstStyle/>
          <a:p>
            <a:pPr algn="l">
              <a:lnSpc>
                <a:spcPts val="696"/>
              </a:lnSpc>
            </a:pPr>
            <a:r>
              <a:rPr lang="en-US" sz="605">
                <a:solidFill>
                  <a:srgbClr val="000000"/>
                </a:solidFill>
                <a:latin typeface="Montserrat"/>
                <a:ea typeface="Montserrat"/>
                <a:cs typeface="Montserrat"/>
                <a:sym typeface="Montserrat"/>
              </a:rPr>
              <a:t>MONATSBILANZ (EINKOMMEN MINUS AUSGABEN):</a:t>
            </a:r>
          </a:p>
        </p:txBody>
      </p:sp>
      <p:sp>
        <p:nvSpPr>
          <p:cNvPr id="55" name="AutoShape 55"/>
          <p:cNvSpPr/>
          <p:nvPr/>
        </p:nvSpPr>
        <p:spPr>
          <a:xfrm>
            <a:off x="3263966" y="7089270"/>
            <a:ext cx="1886074" cy="0"/>
          </a:xfrm>
          <a:prstGeom prst="line">
            <a:avLst/>
          </a:prstGeom>
          <a:ln w="9525" cap="flat">
            <a:solidFill>
              <a:srgbClr val="A6A6A6"/>
            </a:solidFill>
            <a:prstDash val="solid"/>
            <a:headEnd type="none" w="sm" len="sm"/>
            <a:tailEnd type="none" w="sm" len="sm"/>
          </a:ln>
        </p:spPr>
        <p:txBody>
          <a:bodyPr/>
          <a:lstStyle/>
          <a:p>
            <a:endParaRPr lang="de-DE"/>
          </a:p>
        </p:txBody>
      </p:sp>
      <p:sp>
        <p:nvSpPr>
          <p:cNvPr id="56" name="TextBox 56"/>
          <p:cNvSpPr txBox="1"/>
          <p:nvPr/>
        </p:nvSpPr>
        <p:spPr>
          <a:xfrm>
            <a:off x="431794" y="7702900"/>
            <a:ext cx="4893516" cy="142038"/>
          </a:xfrm>
          <a:prstGeom prst="rect">
            <a:avLst/>
          </a:prstGeom>
        </p:spPr>
        <p:txBody>
          <a:bodyPr lIns="0" tIns="0" rIns="0" bIns="0" rtlCol="0" anchor="t">
            <a:spAutoFit/>
          </a:bodyPr>
          <a:lstStyle/>
          <a:p>
            <a:pPr algn="ctr">
              <a:lnSpc>
                <a:spcPts val="580"/>
              </a:lnSpc>
            </a:pPr>
            <a:r>
              <a:rPr lang="en-US" sz="504">
                <a:solidFill>
                  <a:srgbClr val="000000"/>
                </a:solidFill>
                <a:latin typeface="Montserrat"/>
                <a:ea typeface="Montserrat"/>
                <a:cs typeface="Montserrat"/>
                <a:sym typeface="Montserrat"/>
              </a:rPr>
              <a:t>Du kannst alle Formulare kostenlos von unserer Website www.dasleben.eu herunterladen. Verwende den Code "dasleben2.0".</a:t>
            </a:r>
          </a:p>
          <a:p>
            <a:pPr algn="ctr">
              <a:lnSpc>
                <a:spcPts val="580"/>
              </a:lnSpc>
            </a:pPr>
            <a:r>
              <a:rPr lang="en-US" sz="504">
                <a:solidFill>
                  <a:srgbClr val="000000"/>
                </a:solidFill>
                <a:latin typeface="Montserrat"/>
                <a:ea typeface="Montserrat"/>
                <a:cs typeface="Montserrat"/>
                <a:sym typeface="Montserrat"/>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379361" y="1558257"/>
            <a:ext cx="4835678" cy="425681"/>
          </a:xfrm>
          <a:prstGeom prst="rect">
            <a:avLst/>
          </a:prstGeom>
        </p:spPr>
        <p:txBody>
          <a:bodyPr lIns="0" tIns="0" rIns="0" bIns="0" rtlCol="0" anchor="t">
            <a:spAutoFit/>
          </a:bodyPr>
          <a:lstStyle/>
          <a:p>
            <a:pPr marL="0" lvl="0" indent="0" algn="ctr">
              <a:lnSpc>
                <a:spcPts val="3531"/>
              </a:lnSpc>
              <a:spcBef>
                <a:spcPct val="0"/>
              </a:spcBef>
            </a:pPr>
            <a:r>
              <a:rPr lang="en-US" sz="2522" u="none" strike="noStrike">
                <a:solidFill>
                  <a:srgbClr val="FFFFFF"/>
                </a:solidFill>
                <a:latin typeface="Montserrat"/>
                <a:ea typeface="Montserrat"/>
                <a:cs typeface="Montserrat"/>
                <a:sym typeface="Montserrat"/>
              </a:rPr>
              <a:t>KALENDER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4009" y="1820914"/>
            <a:ext cx="4246381" cy="5370191"/>
            <a:chOff x="0" y="0"/>
            <a:chExt cx="5661842" cy="7160255"/>
          </a:xfrm>
        </p:grpSpPr>
        <p:sp>
          <p:nvSpPr>
            <p:cNvPr id="3" name="AutoShape 3"/>
            <p:cNvSpPr/>
            <p:nvPr/>
          </p:nvSpPr>
          <p:spPr>
            <a:xfrm flipV="1">
              <a:off x="5652" y="1"/>
              <a:ext cx="0" cy="7158291"/>
            </a:xfrm>
            <a:prstGeom prst="line">
              <a:avLst/>
            </a:prstGeom>
            <a:ln w="11303" cap="rnd">
              <a:solidFill>
                <a:srgbClr val="000000"/>
              </a:solidFill>
              <a:prstDash val="solid"/>
              <a:headEnd type="none" w="sm" len="sm"/>
              <a:tailEnd type="none" w="sm" len="sm"/>
            </a:ln>
          </p:spPr>
          <p:txBody>
            <a:bodyPr/>
            <a:lstStyle/>
            <a:p>
              <a:endParaRPr lang="de-DE"/>
            </a:p>
          </p:txBody>
        </p:sp>
        <p:sp>
          <p:nvSpPr>
            <p:cNvPr id="4" name="AutoShape 4"/>
            <p:cNvSpPr/>
            <p:nvPr/>
          </p:nvSpPr>
          <p:spPr>
            <a:xfrm flipH="1">
              <a:off x="5654346" y="1"/>
              <a:ext cx="1845" cy="7158291"/>
            </a:xfrm>
            <a:prstGeom prst="line">
              <a:avLst/>
            </a:prstGeom>
            <a:ln w="11303" cap="rnd">
              <a:solidFill>
                <a:srgbClr val="000000"/>
              </a:solidFill>
              <a:prstDash val="solid"/>
              <a:headEnd type="none" w="sm" len="sm"/>
              <a:tailEnd type="none" w="sm" len="sm"/>
            </a:ln>
          </p:spPr>
          <p:txBody>
            <a:bodyPr/>
            <a:lstStyle/>
            <a:p>
              <a:endParaRPr lang="de-DE"/>
            </a:p>
          </p:txBody>
        </p:sp>
        <p:sp>
          <p:nvSpPr>
            <p:cNvPr id="5" name="AutoShape 5"/>
            <p:cNvSpPr/>
            <p:nvPr/>
          </p:nvSpPr>
          <p:spPr>
            <a:xfrm rot="-10800000">
              <a:off x="5652" y="7148951"/>
              <a:ext cx="5650538" cy="0"/>
            </a:xfrm>
            <a:prstGeom prst="line">
              <a:avLst/>
            </a:prstGeom>
            <a:ln w="11303" cap="rnd">
              <a:solidFill>
                <a:srgbClr val="000000"/>
              </a:solidFill>
              <a:prstDash val="solid"/>
              <a:headEnd type="none" w="sm" len="sm"/>
              <a:tailEnd type="none" w="sm" len="sm"/>
            </a:ln>
          </p:spPr>
          <p:txBody>
            <a:bodyPr/>
            <a:lstStyle/>
            <a:p>
              <a:endParaRPr lang="de-DE"/>
            </a:p>
          </p:txBody>
        </p:sp>
        <p:sp>
          <p:nvSpPr>
            <p:cNvPr id="6" name="AutoShape 6"/>
            <p:cNvSpPr/>
            <p:nvPr/>
          </p:nvSpPr>
          <p:spPr>
            <a:xfrm>
              <a:off x="5652" y="296049"/>
              <a:ext cx="5648694" cy="0"/>
            </a:xfrm>
            <a:prstGeom prst="line">
              <a:avLst/>
            </a:prstGeom>
            <a:ln w="11303" cap="rnd">
              <a:solidFill>
                <a:srgbClr val="000000"/>
              </a:solidFill>
              <a:prstDash val="solid"/>
              <a:headEnd type="none" w="sm" len="sm"/>
              <a:tailEnd type="none" w="sm" len="sm"/>
            </a:ln>
          </p:spPr>
          <p:txBody>
            <a:bodyPr/>
            <a:lstStyle/>
            <a:p>
              <a:endParaRPr lang="de-DE"/>
            </a:p>
          </p:txBody>
        </p:sp>
        <p:sp>
          <p:nvSpPr>
            <p:cNvPr id="7" name="AutoShape 7"/>
            <p:cNvSpPr/>
            <p:nvPr/>
          </p:nvSpPr>
          <p:spPr>
            <a:xfrm>
              <a:off x="5652" y="3855635"/>
              <a:ext cx="5652383" cy="0"/>
            </a:xfrm>
            <a:prstGeom prst="line">
              <a:avLst/>
            </a:prstGeom>
            <a:ln w="11303" cap="rnd">
              <a:solidFill>
                <a:srgbClr val="000000"/>
              </a:solidFill>
              <a:prstDash val="solid"/>
              <a:headEnd type="none" w="sm" len="sm"/>
              <a:tailEnd type="none" w="sm" len="sm"/>
            </a:ln>
          </p:spPr>
          <p:txBody>
            <a:bodyPr/>
            <a:lstStyle/>
            <a:p>
              <a:endParaRPr lang="de-DE"/>
            </a:p>
          </p:txBody>
        </p:sp>
        <p:sp>
          <p:nvSpPr>
            <p:cNvPr id="8" name="AutoShape 8"/>
            <p:cNvSpPr/>
            <p:nvPr/>
          </p:nvSpPr>
          <p:spPr>
            <a:xfrm>
              <a:off x="5652" y="2068143"/>
              <a:ext cx="5648694" cy="0"/>
            </a:xfrm>
            <a:prstGeom prst="line">
              <a:avLst/>
            </a:prstGeom>
            <a:ln w="11303" cap="rnd">
              <a:solidFill>
                <a:srgbClr val="000000"/>
              </a:solidFill>
              <a:prstDash val="solid"/>
              <a:headEnd type="none" w="sm" len="sm"/>
              <a:tailEnd type="none" w="sm" len="sm"/>
            </a:ln>
          </p:spPr>
          <p:txBody>
            <a:bodyPr/>
            <a:lstStyle/>
            <a:p>
              <a:endParaRPr lang="de-DE"/>
            </a:p>
          </p:txBody>
        </p:sp>
        <p:sp>
          <p:nvSpPr>
            <p:cNvPr id="9" name="AutoShape 9"/>
            <p:cNvSpPr/>
            <p:nvPr/>
          </p:nvSpPr>
          <p:spPr>
            <a:xfrm>
              <a:off x="5652" y="5643890"/>
              <a:ext cx="5650538" cy="0"/>
            </a:xfrm>
            <a:prstGeom prst="line">
              <a:avLst/>
            </a:prstGeom>
            <a:ln w="11303" cap="rnd">
              <a:solidFill>
                <a:srgbClr val="000000"/>
              </a:solidFill>
              <a:prstDash val="solid"/>
              <a:headEnd type="none" w="sm" len="sm"/>
              <a:tailEnd type="none" w="sm" len="sm"/>
            </a:ln>
          </p:spPr>
          <p:txBody>
            <a:bodyPr/>
            <a:lstStyle/>
            <a:p>
              <a:endParaRPr lang="de-DE"/>
            </a:p>
          </p:txBody>
        </p:sp>
        <p:sp>
          <p:nvSpPr>
            <p:cNvPr id="10" name="AutoShape 10"/>
            <p:cNvSpPr/>
            <p:nvPr/>
          </p:nvSpPr>
          <p:spPr>
            <a:xfrm>
              <a:off x="5652" y="1"/>
              <a:ext cx="5652383" cy="0"/>
            </a:xfrm>
            <a:prstGeom prst="line">
              <a:avLst/>
            </a:prstGeom>
            <a:ln w="11303" cap="rnd">
              <a:solidFill>
                <a:srgbClr val="000000"/>
              </a:solidFill>
              <a:prstDash val="solid"/>
              <a:headEnd type="none" w="sm" len="sm"/>
              <a:tailEnd type="none" w="sm" len="sm"/>
            </a:ln>
          </p:spPr>
          <p:txBody>
            <a:bodyPr/>
            <a:lstStyle/>
            <a:p>
              <a:endParaRPr lang="de-DE"/>
            </a:p>
          </p:txBody>
        </p:sp>
        <p:sp>
          <p:nvSpPr>
            <p:cNvPr id="11" name="AutoShape 11"/>
            <p:cNvSpPr/>
            <p:nvPr/>
          </p:nvSpPr>
          <p:spPr>
            <a:xfrm>
              <a:off x="5652" y="3594419"/>
              <a:ext cx="5650538" cy="0"/>
            </a:xfrm>
            <a:prstGeom prst="line">
              <a:avLst/>
            </a:prstGeom>
            <a:ln w="11303" cap="rnd">
              <a:solidFill>
                <a:srgbClr val="000000"/>
              </a:solidFill>
              <a:prstDash val="solid"/>
              <a:headEnd type="none" w="sm" len="sm"/>
              <a:tailEnd type="none" w="sm" len="sm"/>
            </a:ln>
          </p:spPr>
          <p:txBody>
            <a:bodyPr/>
            <a:lstStyle/>
            <a:p>
              <a:endParaRPr lang="de-DE"/>
            </a:p>
          </p:txBody>
        </p:sp>
        <p:sp>
          <p:nvSpPr>
            <p:cNvPr id="12" name="AutoShape 12"/>
            <p:cNvSpPr/>
            <p:nvPr/>
          </p:nvSpPr>
          <p:spPr>
            <a:xfrm>
              <a:off x="7496" y="1796613"/>
              <a:ext cx="5648694" cy="0"/>
            </a:xfrm>
            <a:prstGeom prst="line">
              <a:avLst/>
            </a:prstGeom>
            <a:ln w="11303" cap="rnd">
              <a:solidFill>
                <a:srgbClr val="000000"/>
              </a:solidFill>
              <a:prstDash val="solid"/>
              <a:headEnd type="none" w="sm" len="sm"/>
              <a:tailEnd type="none" w="sm" len="sm"/>
            </a:ln>
          </p:spPr>
          <p:txBody>
            <a:bodyPr/>
            <a:lstStyle/>
            <a:p>
              <a:endParaRPr lang="de-DE"/>
            </a:p>
          </p:txBody>
        </p:sp>
        <p:sp>
          <p:nvSpPr>
            <p:cNvPr id="13" name="AutoShape 13"/>
            <p:cNvSpPr/>
            <p:nvPr/>
          </p:nvSpPr>
          <p:spPr>
            <a:xfrm>
              <a:off x="5652" y="5382992"/>
              <a:ext cx="5650538" cy="0"/>
            </a:xfrm>
            <a:prstGeom prst="line">
              <a:avLst/>
            </a:prstGeom>
            <a:ln w="11303" cap="rnd">
              <a:solidFill>
                <a:srgbClr val="000000"/>
              </a:solidFill>
              <a:prstDash val="solid"/>
              <a:headEnd type="none" w="sm" len="sm"/>
              <a:tailEnd type="none" w="sm" len="sm"/>
            </a:ln>
          </p:spPr>
          <p:txBody>
            <a:bodyPr/>
            <a:lstStyle/>
            <a:p>
              <a:endParaRPr lang="de-DE"/>
            </a:p>
          </p:txBody>
        </p:sp>
        <p:sp>
          <p:nvSpPr>
            <p:cNvPr id="14" name="AutoShape 14"/>
            <p:cNvSpPr/>
            <p:nvPr/>
          </p:nvSpPr>
          <p:spPr>
            <a:xfrm rot="-5400000">
              <a:off x="-1725822" y="3570787"/>
              <a:ext cx="7148950" cy="0"/>
            </a:xfrm>
            <a:prstGeom prst="line">
              <a:avLst/>
            </a:prstGeom>
            <a:ln w="11303" cap="rnd">
              <a:solidFill>
                <a:srgbClr val="000000"/>
              </a:solidFill>
              <a:prstDash val="solid"/>
              <a:headEnd type="none" w="sm" len="sm"/>
              <a:tailEnd type="none" w="sm" len="sm"/>
            </a:ln>
          </p:spPr>
          <p:txBody>
            <a:bodyPr/>
            <a:lstStyle/>
            <a:p>
              <a:endParaRPr lang="de-DE"/>
            </a:p>
          </p:txBody>
        </p:sp>
        <p:sp>
          <p:nvSpPr>
            <p:cNvPr id="15" name="AutoShape 15"/>
            <p:cNvSpPr/>
            <p:nvPr/>
          </p:nvSpPr>
          <p:spPr>
            <a:xfrm rot="-5400000">
              <a:off x="241662" y="3572632"/>
              <a:ext cx="7152639" cy="0"/>
            </a:xfrm>
            <a:prstGeom prst="line">
              <a:avLst/>
            </a:prstGeom>
            <a:ln w="11303" cap="rnd">
              <a:solidFill>
                <a:srgbClr val="000000"/>
              </a:solidFill>
              <a:prstDash val="solid"/>
              <a:headEnd type="none" w="sm" len="sm"/>
              <a:tailEnd type="none" w="sm" len="sm"/>
            </a:ln>
          </p:spPr>
          <p:txBody>
            <a:bodyPr/>
            <a:lstStyle/>
            <a:p>
              <a:endParaRPr lang="de-DE"/>
            </a:p>
          </p:txBody>
        </p:sp>
        <p:sp>
          <p:nvSpPr>
            <p:cNvPr id="16" name="TextBox 16"/>
            <p:cNvSpPr txBox="1"/>
            <p:nvPr/>
          </p:nvSpPr>
          <p:spPr>
            <a:xfrm>
              <a:off x="73821" y="90741"/>
              <a:ext cx="1665775"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JANUAR</a:t>
              </a:r>
            </a:p>
          </p:txBody>
        </p:sp>
        <p:sp>
          <p:nvSpPr>
            <p:cNvPr id="17" name="TextBox 17"/>
            <p:cNvSpPr txBox="1"/>
            <p:nvPr/>
          </p:nvSpPr>
          <p:spPr>
            <a:xfrm>
              <a:off x="73821" y="1870214"/>
              <a:ext cx="1665775"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APRIL</a:t>
              </a:r>
            </a:p>
          </p:txBody>
        </p:sp>
        <p:sp>
          <p:nvSpPr>
            <p:cNvPr id="18" name="TextBox 18"/>
            <p:cNvSpPr txBox="1"/>
            <p:nvPr/>
          </p:nvSpPr>
          <p:spPr>
            <a:xfrm>
              <a:off x="73821" y="3660642"/>
              <a:ext cx="1665775"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JULI</a:t>
              </a:r>
            </a:p>
          </p:txBody>
        </p:sp>
        <p:sp>
          <p:nvSpPr>
            <p:cNvPr id="19" name="TextBox 19"/>
            <p:cNvSpPr txBox="1"/>
            <p:nvPr/>
          </p:nvSpPr>
          <p:spPr>
            <a:xfrm>
              <a:off x="73821" y="5449214"/>
              <a:ext cx="1665775"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OKTOBER</a:t>
              </a:r>
            </a:p>
          </p:txBody>
        </p:sp>
        <p:sp>
          <p:nvSpPr>
            <p:cNvPr id="20" name="TextBox 20"/>
            <p:cNvSpPr txBox="1"/>
            <p:nvPr/>
          </p:nvSpPr>
          <p:spPr>
            <a:xfrm>
              <a:off x="1955642" y="83363"/>
              <a:ext cx="177881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FEBRUAR</a:t>
              </a:r>
            </a:p>
          </p:txBody>
        </p:sp>
        <p:sp>
          <p:nvSpPr>
            <p:cNvPr id="21" name="TextBox 21"/>
            <p:cNvSpPr txBox="1"/>
            <p:nvPr/>
          </p:nvSpPr>
          <p:spPr>
            <a:xfrm>
              <a:off x="1955642" y="1862836"/>
              <a:ext cx="177881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MAI</a:t>
              </a:r>
            </a:p>
          </p:txBody>
        </p:sp>
        <p:sp>
          <p:nvSpPr>
            <p:cNvPr id="22" name="TextBox 22"/>
            <p:cNvSpPr txBox="1"/>
            <p:nvPr/>
          </p:nvSpPr>
          <p:spPr>
            <a:xfrm>
              <a:off x="1955642" y="3653263"/>
              <a:ext cx="177881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AUGUST</a:t>
              </a:r>
            </a:p>
          </p:txBody>
        </p:sp>
        <p:sp>
          <p:nvSpPr>
            <p:cNvPr id="23" name="TextBox 23"/>
            <p:cNvSpPr txBox="1"/>
            <p:nvPr/>
          </p:nvSpPr>
          <p:spPr>
            <a:xfrm>
              <a:off x="1955642" y="5441836"/>
              <a:ext cx="177881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NOVEMBER</a:t>
              </a:r>
            </a:p>
          </p:txBody>
        </p:sp>
        <p:sp>
          <p:nvSpPr>
            <p:cNvPr id="24" name="TextBox 24"/>
            <p:cNvSpPr txBox="1"/>
            <p:nvPr/>
          </p:nvSpPr>
          <p:spPr>
            <a:xfrm>
              <a:off x="3902835" y="83363"/>
              <a:ext cx="160118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MÄRZ</a:t>
              </a:r>
            </a:p>
          </p:txBody>
        </p:sp>
        <p:sp>
          <p:nvSpPr>
            <p:cNvPr id="25" name="TextBox 25"/>
            <p:cNvSpPr txBox="1"/>
            <p:nvPr/>
          </p:nvSpPr>
          <p:spPr>
            <a:xfrm>
              <a:off x="3902835" y="1862836"/>
              <a:ext cx="160118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JUNI</a:t>
              </a:r>
            </a:p>
          </p:txBody>
        </p:sp>
        <p:sp>
          <p:nvSpPr>
            <p:cNvPr id="26" name="TextBox 26"/>
            <p:cNvSpPr txBox="1"/>
            <p:nvPr/>
          </p:nvSpPr>
          <p:spPr>
            <a:xfrm>
              <a:off x="3902835" y="3653263"/>
              <a:ext cx="160118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SEPTEMBER</a:t>
              </a:r>
            </a:p>
          </p:txBody>
        </p:sp>
        <p:sp>
          <p:nvSpPr>
            <p:cNvPr id="27" name="TextBox 27"/>
            <p:cNvSpPr txBox="1"/>
            <p:nvPr/>
          </p:nvSpPr>
          <p:spPr>
            <a:xfrm>
              <a:off x="3902835" y="5441836"/>
              <a:ext cx="160118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DEZEMBER</a:t>
              </a:r>
            </a:p>
          </p:txBody>
        </p:sp>
      </p:grpSp>
      <p:grpSp>
        <p:nvGrpSpPr>
          <p:cNvPr id="28" name="Group 28"/>
          <p:cNvGrpSpPr/>
          <p:nvPr/>
        </p:nvGrpSpPr>
        <p:grpSpPr>
          <a:xfrm>
            <a:off x="-585987" y="559440"/>
            <a:ext cx="6337610" cy="545047"/>
            <a:chOff x="0" y="0"/>
            <a:chExt cx="8061257" cy="693284"/>
          </a:xfrm>
        </p:grpSpPr>
        <p:sp>
          <p:nvSpPr>
            <p:cNvPr id="29" name="Freeform 29"/>
            <p:cNvSpPr/>
            <p:nvPr/>
          </p:nvSpPr>
          <p:spPr>
            <a:xfrm>
              <a:off x="0" y="0"/>
              <a:ext cx="8061257" cy="693284"/>
            </a:xfrm>
            <a:custGeom>
              <a:avLst/>
              <a:gdLst/>
              <a:ahLst/>
              <a:cxnLst/>
              <a:rect l="l" t="t" r="r" b="b"/>
              <a:pathLst>
                <a:path w="8061257" h="693284">
                  <a:moveTo>
                    <a:pt x="0" y="0"/>
                  </a:moveTo>
                  <a:lnTo>
                    <a:pt x="8061257" y="0"/>
                  </a:lnTo>
                  <a:lnTo>
                    <a:pt x="8061257" y="693284"/>
                  </a:lnTo>
                  <a:lnTo>
                    <a:pt x="0" y="693284"/>
                  </a:lnTo>
                  <a:close/>
                </a:path>
              </a:pathLst>
            </a:custGeom>
            <a:solidFill>
              <a:srgbClr val="F6F6F6"/>
            </a:solidFill>
          </p:spPr>
          <p:txBody>
            <a:bodyPr/>
            <a:lstStyle/>
            <a:p>
              <a:endParaRPr lang="de-DE"/>
            </a:p>
          </p:txBody>
        </p:sp>
      </p:grpSp>
      <p:sp>
        <p:nvSpPr>
          <p:cNvPr id="30" name="TextBox 30"/>
          <p:cNvSpPr txBox="1"/>
          <p:nvPr/>
        </p:nvSpPr>
        <p:spPr>
          <a:xfrm>
            <a:off x="299979" y="595310"/>
            <a:ext cx="4994442" cy="425681"/>
          </a:xfrm>
          <a:prstGeom prst="rect">
            <a:avLst/>
          </a:prstGeom>
        </p:spPr>
        <p:txBody>
          <a:bodyPr lIns="0" tIns="0" rIns="0" bIns="0" rtlCol="0" anchor="t">
            <a:spAutoFit/>
          </a:bodyPr>
          <a:lstStyle/>
          <a:p>
            <a:pPr marL="0" lvl="0" indent="0" algn="ctr">
              <a:lnSpc>
                <a:spcPts val="3531"/>
              </a:lnSpc>
              <a:spcBef>
                <a:spcPct val="0"/>
              </a:spcBef>
            </a:pPr>
            <a:r>
              <a:rPr lang="en-US" sz="2522" spc="252">
                <a:solidFill>
                  <a:srgbClr val="000000"/>
                </a:solidFill>
                <a:latin typeface="Montserrat"/>
                <a:ea typeface="Montserrat"/>
                <a:cs typeface="Montserrat"/>
                <a:sym typeface="Montserrat"/>
              </a:rPr>
              <a:t>JAHRESPLANUNG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74009" y="1820914"/>
            <a:ext cx="4246381" cy="5370191"/>
            <a:chOff x="0" y="0"/>
            <a:chExt cx="5661842" cy="7160255"/>
          </a:xfrm>
        </p:grpSpPr>
        <p:sp>
          <p:nvSpPr>
            <p:cNvPr id="3" name="AutoShape 3"/>
            <p:cNvSpPr/>
            <p:nvPr/>
          </p:nvSpPr>
          <p:spPr>
            <a:xfrm flipV="1">
              <a:off x="5652" y="1"/>
              <a:ext cx="0" cy="7158291"/>
            </a:xfrm>
            <a:prstGeom prst="line">
              <a:avLst/>
            </a:prstGeom>
            <a:ln w="11303" cap="rnd">
              <a:solidFill>
                <a:srgbClr val="000000"/>
              </a:solidFill>
              <a:prstDash val="solid"/>
              <a:headEnd type="none" w="sm" len="sm"/>
              <a:tailEnd type="none" w="sm" len="sm"/>
            </a:ln>
          </p:spPr>
          <p:txBody>
            <a:bodyPr/>
            <a:lstStyle/>
            <a:p>
              <a:endParaRPr lang="de-DE"/>
            </a:p>
          </p:txBody>
        </p:sp>
        <p:sp>
          <p:nvSpPr>
            <p:cNvPr id="4" name="AutoShape 4"/>
            <p:cNvSpPr/>
            <p:nvPr/>
          </p:nvSpPr>
          <p:spPr>
            <a:xfrm flipH="1">
              <a:off x="5654346" y="1"/>
              <a:ext cx="1845" cy="7158291"/>
            </a:xfrm>
            <a:prstGeom prst="line">
              <a:avLst/>
            </a:prstGeom>
            <a:ln w="11303" cap="rnd">
              <a:solidFill>
                <a:srgbClr val="000000"/>
              </a:solidFill>
              <a:prstDash val="solid"/>
              <a:headEnd type="none" w="sm" len="sm"/>
              <a:tailEnd type="none" w="sm" len="sm"/>
            </a:ln>
          </p:spPr>
          <p:txBody>
            <a:bodyPr/>
            <a:lstStyle/>
            <a:p>
              <a:endParaRPr lang="de-DE"/>
            </a:p>
          </p:txBody>
        </p:sp>
        <p:sp>
          <p:nvSpPr>
            <p:cNvPr id="5" name="AutoShape 5"/>
            <p:cNvSpPr/>
            <p:nvPr/>
          </p:nvSpPr>
          <p:spPr>
            <a:xfrm rot="-10800000">
              <a:off x="5652" y="7148951"/>
              <a:ext cx="5650538" cy="0"/>
            </a:xfrm>
            <a:prstGeom prst="line">
              <a:avLst/>
            </a:prstGeom>
            <a:ln w="11303" cap="rnd">
              <a:solidFill>
                <a:srgbClr val="000000"/>
              </a:solidFill>
              <a:prstDash val="solid"/>
              <a:headEnd type="none" w="sm" len="sm"/>
              <a:tailEnd type="none" w="sm" len="sm"/>
            </a:ln>
          </p:spPr>
          <p:txBody>
            <a:bodyPr/>
            <a:lstStyle/>
            <a:p>
              <a:endParaRPr lang="de-DE"/>
            </a:p>
          </p:txBody>
        </p:sp>
        <p:sp>
          <p:nvSpPr>
            <p:cNvPr id="6" name="AutoShape 6"/>
            <p:cNvSpPr/>
            <p:nvPr/>
          </p:nvSpPr>
          <p:spPr>
            <a:xfrm>
              <a:off x="5652" y="296049"/>
              <a:ext cx="5648694" cy="0"/>
            </a:xfrm>
            <a:prstGeom prst="line">
              <a:avLst/>
            </a:prstGeom>
            <a:ln w="11303" cap="rnd">
              <a:solidFill>
                <a:srgbClr val="000000"/>
              </a:solidFill>
              <a:prstDash val="solid"/>
              <a:headEnd type="none" w="sm" len="sm"/>
              <a:tailEnd type="none" w="sm" len="sm"/>
            </a:ln>
          </p:spPr>
          <p:txBody>
            <a:bodyPr/>
            <a:lstStyle/>
            <a:p>
              <a:endParaRPr lang="de-DE"/>
            </a:p>
          </p:txBody>
        </p:sp>
        <p:sp>
          <p:nvSpPr>
            <p:cNvPr id="7" name="AutoShape 7"/>
            <p:cNvSpPr/>
            <p:nvPr/>
          </p:nvSpPr>
          <p:spPr>
            <a:xfrm>
              <a:off x="5652" y="3855635"/>
              <a:ext cx="5652383" cy="0"/>
            </a:xfrm>
            <a:prstGeom prst="line">
              <a:avLst/>
            </a:prstGeom>
            <a:ln w="11303" cap="rnd">
              <a:solidFill>
                <a:srgbClr val="000000"/>
              </a:solidFill>
              <a:prstDash val="solid"/>
              <a:headEnd type="none" w="sm" len="sm"/>
              <a:tailEnd type="none" w="sm" len="sm"/>
            </a:ln>
          </p:spPr>
          <p:txBody>
            <a:bodyPr/>
            <a:lstStyle/>
            <a:p>
              <a:endParaRPr lang="de-DE"/>
            </a:p>
          </p:txBody>
        </p:sp>
        <p:sp>
          <p:nvSpPr>
            <p:cNvPr id="8" name="AutoShape 8"/>
            <p:cNvSpPr/>
            <p:nvPr/>
          </p:nvSpPr>
          <p:spPr>
            <a:xfrm>
              <a:off x="5652" y="2068143"/>
              <a:ext cx="5648694" cy="0"/>
            </a:xfrm>
            <a:prstGeom prst="line">
              <a:avLst/>
            </a:prstGeom>
            <a:ln w="11303" cap="rnd">
              <a:solidFill>
                <a:srgbClr val="000000"/>
              </a:solidFill>
              <a:prstDash val="solid"/>
              <a:headEnd type="none" w="sm" len="sm"/>
              <a:tailEnd type="none" w="sm" len="sm"/>
            </a:ln>
          </p:spPr>
          <p:txBody>
            <a:bodyPr/>
            <a:lstStyle/>
            <a:p>
              <a:endParaRPr lang="de-DE"/>
            </a:p>
          </p:txBody>
        </p:sp>
        <p:sp>
          <p:nvSpPr>
            <p:cNvPr id="9" name="AutoShape 9"/>
            <p:cNvSpPr/>
            <p:nvPr/>
          </p:nvSpPr>
          <p:spPr>
            <a:xfrm>
              <a:off x="5652" y="5643890"/>
              <a:ext cx="5650538" cy="0"/>
            </a:xfrm>
            <a:prstGeom prst="line">
              <a:avLst/>
            </a:prstGeom>
            <a:ln w="11303" cap="rnd">
              <a:solidFill>
                <a:srgbClr val="000000"/>
              </a:solidFill>
              <a:prstDash val="solid"/>
              <a:headEnd type="none" w="sm" len="sm"/>
              <a:tailEnd type="none" w="sm" len="sm"/>
            </a:ln>
          </p:spPr>
          <p:txBody>
            <a:bodyPr/>
            <a:lstStyle/>
            <a:p>
              <a:endParaRPr lang="de-DE"/>
            </a:p>
          </p:txBody>
        </p:sp>
        <p:sp>
          <p:nvSpPr>
            <p:cNvPr id="10" name="AutoShape 10"/>
            <p:cNvSpPr/>
            <p:nvPr/>
          </p:nvSpPr>
          <p:spPr>
            <a:xfrm>
              <a:off x="5652" y="1"/>
              <a:ext cx="5652383" cy="0"/>
            </a:xfrm>
            <a:prstGeom prst="line">
              <a:avLst/>
            </a:prstGeom>
            <a:ln w="11303" cap="rnd">
              <a:solidFill>
                <a:srgbClr val="000000"/>
              </a:solidFill>
              <a:prstDash val="solid"/>
              <a:headEnd type="none" w="sm" len="sm"/>
              <a:tailEnd type="none" w="sm" len="sm"/>
            </a:ln>
          </p:spPr>
          <p:txBody>
            <a:bodyPr/>
            <a:lstStyle/>
            <a:p>
              <a:endParaRPr lang="de-DE"/>
            </a:p>
          </p:txBody>
        </p:sp>
        <p:sp>
          <p:nvSpPr>
            <p:cNvPr id="11" name="AutoShape 11"/>
            <p:cNvSpPr/>
            <p:nvPr/>
          </p:nvSpPr>
          <p:spPr>
            <a:xfrm>
              <a:off x="5652" y="3594419"/>
              <a:ext cx="5650538" cy="0"/>
            </a:xfrm>
            <a:prstGeom prst="line">
              <a:avLst/>
            </a:prstGeom>
            <a:ln w="11303" cap="rnd">
              <a:solidFill>
                <a:srgbClr val="000000"/>
              </a:solidFill>
              <a:prstDash val="solid"/>
              <a:headEnd type="none" w="sm" len="sm"/>
              <a:tailEnd type="none" w="sm" len="sm"/>
            </a:ln>
          </p:spPr>
          <p:txBody>
            <a:bodyPr/>
            <a:lstStyle/>
            <a:p>
              <a:endParaRPr lang="de-DE"/>
            </a:p>
          </p:txBody>
        </p:sp>
        <p:sp>
          <p:nvSpPr>
            <p:cNvPr id="12" name="AutoShape 12"/>
            <p:cNvSpPr/>
            <p:nvPr/>
          </p:nvSpPr>
          <p:spPr>
            <a:xfrm>
              <a:off x="7496" y="1796613"/>
              <a:ext cx="5648694" cy="0"/>
            </a:xfrm>
            <a:prstGeom prst="line">
              <a:avLst/>
            </a:prstGeom>
            <a:ln w="11303" cap="rnd">
              <a:solidFill>
                <a:srgbClr val="000000"/>
              </a:solidFill>
              <a:prstDash val="solid"/>
              <a:headEnd type="none" w="sm" len="sm"/>
              <a:tailEnd type="none" w="sm" len="sm"/>
            </a:ln>
          </p:spPr>
          <p:txBody>
            <a:bodyPr/>
            <a:lstStyle/>
            <a:p>
              <a:endParaRPr lang="de-DE"/>
            </a:p>
          </p:txBody>
        </p:sp>
        <p:sp>
          <p:nvSpPr>
            <p:cNvPr id="13" name="AutoShape 13"/>
            <p:cNvSpPr/>
            <p:nvPr/>
          </p:nvSpPr>
          <p:spPr>
            <a:xfrm>
              <a:off x="5652" y="5382992"/>
              <a:ext cx="5650538" cy="0"/>
            </a:xfrm>
            <a:prstGeom prst="line">
              <a:avLst/>
            </a:prstGeom>
            <a:ln w="11303" cap="rnd">
              <a:solidFill>
                <a:srgbClr val="000000"/>
              </a:solidFill>
              <a:prstDash val="solid"/>
              <a:headEnd type="none" w="sm" len="sm"/>
              <a:tailEnd type="none" w="sm" len="sm"/>
            </a:ln>
          </p:spPr>
          <p:txBody>
            <a:bodyPr/>
            <a:lstStyle/>
            <a:p>
              <a:endParaRPr lang="de-DE"/>
            </a:p>
          </p:txBody>
        </p:sp>
        <p:sp>
          <p:nvSpPr>
            <p:cNvPr id="14" name="AutoShape 14"/>
            <p:cNvSpPr/>
            <p:nvPr/>
          </p:nvSpPr>
          <p:spPr>
            <a:xfrm rot="-5400000">
              <a:off x="-1725822" y="3570787"/>
              <a:ext cx="7148950" cy="0"/>
            </a:xfrm>
            <a:prstGeom prst="line">
              <a:avLst/>
            </a:prstGeom>
            <a:ln w="11303" cap="rnd">
              <a:solidFill>
                <a:srgbClr val="000000"/>
              </a:solidFill>
              <a:prstDash val="solid"/>
              <a:headEnd type="none" w="sm" len="sm"/>
              <a:tailEnd type="none" w="sm" len="sm"/>
            </a:ln>
          </p:spPr>
          <p:txBody>
            <a:bodyPr/>
            <a:lstStyle/>
            <a:p>
              <a:endParaRPr lang="de-DE"/>
            </a:p>
          </p:txBody>
        </p:sp>
        <p:sp>
          <p:nvSpPr>
            <p:cNvPr id="15" name="AutoShape 15"/>
            <p:cNvSpPr/>
            <p:nvPr/>
          </p:nvSpPr>
          <p:spPr>
            <a:xfrm rot="-5400000">
              <a:off x="241662" y="3572632"/>
              <a:ext cx="7152639" cy="0"/>
            </a:xfrm>
            <a:prstGeom prst="line">
              <a:avLst/>
            </a:prstGeom>
            <a:ln w="11303" cap="rnd">
              <a:solidFill>
                <a:srgbClr val="000000"/>
              </a:solidFill>
              <a:prstDash val="solid"/>
              <a:headEnd type="none" w="sm" len="sm"/>
              <a:tailEnd type="none" w="sm" len="sm"/>
            </a:ln>
          </p:spPr>
          <p:txBody>
            <a:bodyPr/>
            <a:lstStyle/>
            <a:p>
              <a:endParaRPr lang="de-DE"/>
            </a:p>
          </p:txBody>
        </p:sp>
        <p:sp>
          <p:nvSpPr>
            <p:cNvPr id="16" name="TextBox 16"/>
            <p:cNvSpPr txBox="1"/>
            <p:nvPr/>
          </p:nvSpPr>
          <p:spPr>
            <a:xfrm>
              <a:off x="73821" y="90741"/>
              <a:ext cx="1665775"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JANUAR</a:t>
              </a:r>
            </a:p>
          </p:txBody>
        </p:sp>
        <p:sp>
          <p:nvSpPr>
            <p:cNvPr id="17" name="TextBox 17"/>
            <p:cNvSpPr txBox="1"/>
            <p:nvPr/>
          </p:nvSpPr>
          <p:spPr>
            <a:xfrm>
              <a:off x="73821" y="1870214"/>
              <a:ext cx="1665775"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APRIL</a:t>
              </a:r>
            </a:p>
          </p:txBody>
        </p:sp>
        <p:sp>
          <p:nvSpPr>
            <p:cNvPr id="18" name="TextBox 18"/>
            <p:cNvSpPr txBox="1"/>
            <p:nvPr/>
          </p:nvSpPr>
          <p:spPr>
            <a:xfrm>
              <a:off x="73821" y="3660642"/>
              <a:ext cx="1665775"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JULI</a:t>
              </a:r>
            </a:p>
          </p:txBody>
        </p:sp>
        <p:sp>
          <p:nvSpPr>
            <p:cNvPr id="19" name="TextBox 19"/>
            <p:cNvSpPr txBox="1"/>
            <p:nvPr/>
          </p:nvSpPr>
          <p:spPr>
            <a:xfrm>
              <a:off x="73821" y="5449214"/>
              <a:ext cx="1665775"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OKTOBER</a:t>
              </a:r>
            </a:p>
          </p:txBody>
        </p:sp>
        <p:sp>
          <p:nvSpPr>
            <p:cNvPr id="20" name="TextBox 20"/>
            <p:cNvSpPr txBox="1"/>
            <p:nvPr/>
          </p:nvSpPr>
          <p:spPr>
            <a:xfrm>
              <a:off x="1955642" y="83363"/>
              <a:ext cx="177881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FEBRUAR</a:t>
              </a:r>
            </a:p>
          </p:txBody>
        </p:sp>
        <p:sp>
          <p:nvSpPr>
            <p:cNvPr id="21" name="TextBox 21"/>
            <p:cNvSpPr txBox="1"/>
            <p:nvPr/>
          </p:nvSpPr>
          <p:spPr>
            <a:xfrm>
              <a:off x="1955642" y="1862836"/>
              <a:ext cx="177881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MAI</a:t>
              </a:r>
            </a:p>
          </p:txBody>
        </p:sp>
        <p:sp>
          <p:nvSpPr>
            <p:cNvPr id="22" name="TextBox 22"/>
            <p:cNvSpPr txBox="1"/>
            <p:nvPr/>
          </p:nvSpPr>
          <p:spPr>
            <a:xfrm>
              <a:off x="1955642" y="3653263"/>
              <a:ext cx="177881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AUGUST</a:t>
              </a:r>
            </a:p>
          </p:txBody>
        </p:sp>
        <p:sp>
          <p:nvSpPr>
            <p:cNvPr id="23" name="TextBox 23"/>
            <p:cNvSpPr txBox="1"/>
            <p:nvPr/>
          </p:nvSpPr>
          <p:spPr>
            <a:xfrm>
              <a:off x="1955642" y="5441836"/>
              <a:ext cx="177881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NOVEMBER</a:t>
              </a:r>
            </a:p>
          </p:txBody>
        </p:sp>
        <p:sp>
          <p:nvSpPr>
            <p:cNvPr id="24" name="TextBox 24"/>
            <p:cNvSpPr txBox="1"/>
            <p:nvPr/>
          </p:nvSpPr>
          <p:spPr>
            <a:xfrm>
              <a:off x="3902835" y="83363"/>
              <a:ext cx="160118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MÄRZ</a:t>
              </a:r>
            </a:p>
          </p:txBody>
        </p:sp>
        <p:sp>
          <p:nvSpPr>
            <p:cNvPr id="25" name="TextBox 25"/>
            <p:cNvSpPr txBox="1"/>
            <p:nvPr/>
          </p:nvSpPr>
          <p:spPr>
            <a:xfrm>
              <a:off x="3902835" y="1862836"/>
              <a:ext cx="160118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JUNI</a:t>
              </a:r>
            </a:p>
          </p:txBody>
        </p:sp>
        <p:sp>
          <p:nvSpPr>
            <p:cNvPr id="26" name="TextBox 26"/>
            <p:cNvSpPr txBox="1"/>
            <p:nvPr/>
          </p:nvSpPr>
          <p:spPr>
            <a:xfrm>
              <a:off x="3902835" y="3653263"/>
              <a:ext cx="160118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SEPTEMBER</a:t>
              </a:r>
            </a:p>
          </p:txBody>
        </p:sp>
        <p:sp>
          <p:nvSpPr>
            <p:cNvPr id="27" name="TextBox 27"/>
            <p:cNvSpPr txBox="1"/>
            <p:nvPr/>
          </p:nvSpPr>
          <p:spPr>
            <a:xfrm>
              <a:off x="3902835" y="5441836"/>
              <a:ext cx="1601182" cy="129091"/>
            </a:xfrm>
            <a:prstGeom prst="rect">
              <a:avLst/>
            </a:prstGeom>
          </p:spPr>
          <p:txBody>
            <a:bodyPr lIns="0" tIns="0" rIns="0" bIns="0" rtlCol="0" anchor="t">
              <a:spAutoFit/>
            </a:bodyPr>
            <a:lstStyle/>
            <a:p>
              <a:pPr algn="ctr">
                <a:lnSpc>
                  <a:spcPts val="872"/>
                </a:lnSpc>
              </a:pPr>
              <a:r>
                <a:rPr lang="en-US" sz="623" spc="124">
                  <a:solidFill>
                    <a:srgbClr val="000000"/>
                  </a:solidFill>
                  <a:latin typeface="Montserrat"/>
                  <a:ea typeface="Montserrat"/>
                  <a:cs typeface="Montserrat"/>
                  <a:sym typeface="Montserrat"/>
                </a:rPr>
                <a:t>DEZEMBER</a:t>
              </a:r>
            </a:p>
          </p:txBody>
        </p:sp>
      </p:grpSp>
      <p:grpSp>
        <p:nvGrpSpPr>
          <p:cNvPr id="28" name="Group 28"/>
          <p:cNvGrpSpPr/>
          <p:nvPr/>
        </p:nvGrpSpPr>
        <p:grpSpPr>
          <a:xfrm>
            <a:off x="-540266" y="559440"/>
            <a:ext cx="6337610" cy="545047"/>
            <a:chOff x="0" y="0"/>
            <a:chExt cx="8061257" cy="693284"/>
          </a:xfrm>
        </p:grpSpPr>
        <p:sp>
          <p:nvSpPr>
            <p:cNvPr id="29" name="Freeform 29"/>
            <p:cNvSpPr/>
            <p:nvPr/>
          </p:nvSpPr>
          <p:spPr>
            <a:xfrm>
              <a:off x="0" y="0"/>
              <a:ext cx="8061257" cy="693284"/>
            </a:xfrm>
            <a:custGeom>
              <a:avLst/>
              <a:gdLst/>
              <a:ahLst/>
              <a:cxnLst/>
              <a:rect l="l" t="t" r="r" b="b"/>
              <a:pathLst>
                <a:path w="8061257" h="693284">
                  <a:moveTo>
                    <a:pt x="0" y="0"/>
                  </a:moveTo>
                  <a:lnTo>
                    <a:pt x="8061257" y="0"/>
                  </a:lnTo>
                  <a:lnTo>
                    <a:pt x="8061257" y="693284"/>
                  </a:lnTo>
                  <a:lnTo>
                    <a:pt x="0" y="693284"/>
                  </a:lnTo>
                  <a:close/>
                </a:path>
              </a:pathLst>
            </a:custGeom>
            <a:solidFill>
              <a:srgbClr val="F6F6F6"/>
            </a:solidFill>
          </p:spPr>
          <p:txBody>
            <a:bodyPr/>
            <a:lstStyle/>
            <a:p>
              <a:endParaRPr lang="de-DE"/>
            </a:p>
          </p:txBody>
        </p:sp>
      </p:grpSp>
      <p:sp>
        <p:nvSpPr>
          <p:cNvPr id="30" name="TextBox 30"/>
          <p:cNvSpPr txBox="1"/>
          <p:nvPr/>
        </p:nvSpPr>
        <p:spPr>
          <a:xfrm>
            <a:off x="299979" y="595310"/>
            <a:ext cx="4994442" cy="425681"/>
          </a:xfrm>
          <a:prstGeom prst="rect">
            <a:avLst/>
          </a:prstGeom>
        </p:spPr>
        <p:txBody>
          <a:bodyPr lIns="0" tIns="0" rIns="0" bIns="0" rtlCol="0" anchor="t">
            <a:spAutoFit/>
          </a:bodyPr>
          <a:lstStyle/>
          <a:p>
            <a:pPr marL="0" lvl="0" indent="0" algn="ctr">
              <a:lnSpc>
                <a:spcPts val="3531"/>
              </a:lnSpc>
              <a:spcBef>
                <a:spcPct val="0"/>
              </a:spcBef>
            </a:pPr>
            <a:r>
              <a:rPr lang="en-US" sz="2522" spc="252">
                <a:solidFill>
                  <a:srgbClr val="000000"/>
                </a:solidFill>
                <a:latin typeface="Montserrat"/>
                <a:ea typeface="Montserrat"/>
                <a:cs typeface="Montserrat"/>
                <a:sym typeface="Montserrat"/>
              </a:rPr>
              <a:t>JAHRESPLANUNG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744976" y="1440786"/>
            <a:ext cx="4104448" cy="425681"/>
          </a:xfrm>
          <a:prstGeom prst="rect">
            <a:avLst/>
          </a:prstGeom>
        </p:spPr>
        <p:txBody>
          <a:bodyPr lIns="0" tIns="0" rIns="0" bIns="0" rtlCol="0" anchor="t">
            <a:spAutoFit/>
          </a:bodyPr>
          <a:lstStyle/>
          <a:p>
            <a:pPr marL="0" lvl="0" indent="0" algn="ctr">
              <a:lnSpc>
                <a:spcPts val="3531"/>
              </a:lnSpc>
              <a:spcBef>
                <a:spcPct val="0"/>
              </a:spcBef>
            </a:pPr>
            <a:r>
              <a:rPr lang="en-US" sz="2522" u="none" strike="noStrike">
                <a:solidFill>
                  <a:srgbClr val="FFFFFF"/>
                </a:solidFill>
                <a:latin typeface="Montserrat"/>
                <a:ea typeface="Montserrat"/>
                <a:cs typeface="Montserrat"/>
                <a:sym typeface="Montserrat"/>
              </a:rPr>
              <a:t>TAGESPLANUNG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8913" y="841105"/>
            <a:ext cx="111263" cy="111263"/>
          </a:xfrm>
          <a:custGeom>
            <a:avLst/>
            <a:gdLst/>
            <a:ahLst/>
            <a:cxnLst/>
            <a:rect l="l" t="t" r="r" b="b"/>
            <a:pathLst>
              <a:path w="111263" h="111263">
                <a:moveTo>
                  <a:pt x="0" y="0"/>
                </a:moveTo>
                <a:lnTo>
                  <a:pt x="111263" y="0"/>
                </a:lnTo>
                <a:lnTo>
                  <a:pt x="111263" y="111263"/>
                </a:lnTo>
                <a:lnTo>
                  <a:pt x="0" y="1112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2232075" y="841293"/>
            <a:ext cx="111075" cy="111075"/>
          </a:xfrm>
          <a:custGeom>
            <a:avLst/>
            <a:gdLst/>
            <a:ahLst/>
            <a:cxnLst/>
            <a:rect l="l" t="t" r="r" b="b"/>
            <a:pathLst>
              <a:path w="111075" h="111075">
                <a:moveTo>
                  <a:pt x="0" y="0"/>
                </a:moveTo>
                <a:lnTo>
                  <a:pt x="111075" y="0"/>
                </a:lnTo>
                <a:lnTo>
                  <a:pt x="111075" y="111075"/>
                </a:lnTo>
                <a:lnTo>
                  <a:pt x="0" y="1110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4" name="Group 4"/>
          <p:cNvGrpSpPr/>
          <p:nvPr/>
        </p:nvGrpSpPr>
        <p:grpSpPr>
          <a:xfrm>
            <a:off x="572465" y="3507135"/>
            <a:ext cx="2173192" cy="773850"/>
            <a:chOff x="0" y="0"/>
            <a:chExt cx="1061234" cy="377894"/>
          </a:xfrm>
        </p:grpSpPr>
        <p:sp>
          <p:nvSpPr>
            <p:cNvPr id="5" name="Freeform 5"/>
            <p:cNvSpPr/>
            <p:nvPr/>
          </p:nvSpPr>
          <p:spPr>
            <a:xfrm>
              <a:off x="0" y="0"/>
              <a:ext cx="1061234" cy="377894"/>
            </a:xfrm>
            <a:custGeom>
              <a:avLst/>
              <a:gdLst/>
              <a:ahLst/>
              <a:cxnLst/>
              <a:rect l="l" t="t" r="r" b="b"/>
              <a:pathLst>
                <a:path w="1061234" h="377894">
                  <a:moveTo>
                    <a:pt x="0" y="0"/>
                  </a:moveTo>
                  <a:lnTo>
                    <a:pt x="1061234" y="0"/>
                  </a:lnTo>
                  <a:lnTo>
                    <a:pt x="1061234" y="377894"/>
                  </a:lnTo>
                  <a:lnTo>
                    <a:pt x="0" y="377894"/>
                  </a:lnTo>
                  <a:close/>
                </a:path>
              </a:pathLst>
            </a:custGeom>
            <a:solidFill>
              <a:srgbClr val="F6F6F6"/>
            </a:solidFill>
          </p:spPr>
          <p:txBody>
            <a:bodyPr/>
            <a:lstStyle/>
            <a:p>
              <a:endParaRPr lang="de-DE"/>
            </a:p>
          </p:txBody>
        </p:sp>
        <p:sp>
          <p:nvSpPr>
            <p:cNvPr id="6" name="TextBox 6"/>
            <p:cNvSpPr txBox="1"/>
            <p:nvPr/>
          </p:nvSpPr>
          <p:spPr>
            <a:xfrm>
              <a:off x="0" y="-28575"/>
              <a:ext cx="1061234" cy="406469"/>
            </a:xfrm>
            <a:prstGeom prst="rect">
              <a:avLst/>
            </a:prstGeom>
          </p:spPr>
          <p:txBody>
            <a:bodyPr lIns="37281" tIns="37281" rIns="37281" bIns="37281" rtlCol="0" anchor="ctr"/>
            <a:lstStyle/>
            <a:p>
              <a:pPr algn="ctr">
                <a:lnSpc>
                  <a:spcPts val="1849"/>
                </a:lnSpc>
              </a:pPr>
              <a:endParaRPr/>
            </a:p>
          </p:txBody>
        </p:sp>
      </p:grpSp>
      <p:sp>
        <p:nvSpPr>
          <p:cNvPr id="7" name="TextBox 7"/>
          <p:cNvSpPr txBox="1"/>
          <p:nvPr/>
        </p:nvSpPr>
        <p:spPr>
          <a:xfrm>
            <a:off x="760206" y="3519399"/>
            <a:ext cx="1765956"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ICH BIN DANKBAR FÜR</a:t>
            </a:r>
          </a:p>
        </p:txBody>
      </p:sp>
      <p:grpSp>
        <p:nvGrpSpPr>
          <p:cNvPr id="8" name="Group 8"/>
          <p:cNvGrpSpPr/>
          <p:nvPr/>
        </p:nvGrpSpPr>
        <p:grpSpPr>
          <a:xfrm>
            <a:off x="569219" y="4404810"/>
            <a:ext cx="2173192" cy="167599"/>
            <a:chOff x="0" y="0"/>
            <a:chExt cx="1061234" cy="81844"/>
          </a:xfrm>
        </p:grpSpPr>
        <p:sp>
          <p:nvSpPr>
            <p:cNvPr id="9" name="Freeform 9"/>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10" name="TextBox 10"/>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11" name="TextBox 11"/>
          <p:cNvSpPr txBox="1"/>
          <p:nvPr/>
        </p:nvSpPr>
        <p:spPr>
          <a:xfrm>
            <a:off x="771491" y="4417379"/>
            <a:ext cx="1726847"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MEINE ZIELE</a:t>
            </a:r>
          </a:p>
        </p:txBody>
      </p:sp>
      <p:grpSp>
        <p:nvGrpSpPr>
          <p:cNvPr id="12" name="Group 12"/>
          <p:cNvGrpSpPr/>
          <p:nvPr/>
        </p:nvGrpSpPr>
        <p:grpSpPr>
          <a:xfrm>
            <a:off x="569219" y="6166033"/>
            <a:ext cx="2173192" cy="167599"/>
            <a:chOff x="0" y="0"/>
            <a:chExt cx="1061234" cy="81844"/>
          </a:xfrm>
        </p:grpSpPr>
        <p:sp>
          <p:nvSpPr>
            <p:cNvPr id="13" name="Freeform 13"/>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14" name="TextBox 14"/>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15" name="TextBox 15"/>
          <p:cNvSpPr txBox="1"/>
          <p:nvPr/>
        </p:nvSpPr>
        <p:spPr>
          <a:xfrm>
            <a:off x="559440" y="6178602"/>
            <a:ext cx="219924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MEINE AFFIRMATION</a:t>
            </a:r>
          </a:p>
        </p:txBody>
      </p:sp>
      <p:sp>
        <p:nvSpPr>
          <p:cNvPr id="16" name="Freeform 16"/>
          <p:cNvSpPr/>
          <p:nvPr/>
        </p:nvSpPr>
        <p:spPr>
          <a:xfrm>
            <a:off x="1858500" y="841105"/>
            <a:ext cx="113405" cy="113405"/>
          </a:xfrm>
          <a:custGeom>
            <a:avLst/>
            <a:gdLst/>
            <a:ahLst/>
            <a:cxnLst/>
            <a:rect l="l" t="t" r="r" b="b"/>
            <a:pathLst>
              <a:path w="113405" h="113405">
                <a:moveTo>
                  <a:pt x="0" y="0"/>
                </a:moveTo>
                <a:lnTo>
                  <a:pt x="113404" y="0"/>
                </a:lnTo>
                <a:lnTo>
                  <a:pt x="113404" y="113404"/>
                </a:lnTo>
                <a:lnTo>
                  <a:pt x="0" y="1134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7"/>
          <p:cNvSpPr/>
          <p:nvPr/>
        </p:nvSpPr>
        <p:spPr>
          <a:xfrm>
            <a:off x="1985148" y="841105"/>
            <a:ext cx="111263" cy="111263"/>
          </a:xfrm>
          <a:custGeom>
            <a:avLst/>
            <a:gdLst/>
            <a:ahLst/>
            <a:cxnLst/>
            <a:rect l="l" t="t" r="r" b="b"/>
            <a:pathLst>
              <a:path w="111263" h="111263">
                <a:moveTo>
                  <a:pt x="0" y="0"/>
                </a:moveTo>
                <a:lnTo>
                  <a:pt x="111264" y="0"/>
                </a:lnTo>
                <a:lnTo>
                  <a:pt x="111264" y="111263"/>
                </a:lnTo>
                <a:lnTo>
                  <a:pt x="0" y="1112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TextBox 18"/>
          <p:cNvSpPr txBox="1"/>
          <p:nvPr/>
        </p:nvSpPr>
        <p:spPr>
          <a:xfrm>
            <a:off x="1170009" y="849927"/>
            <a:ext cx="750309" cy="84282"/>
          </a:xfrm>
          <a:prstGeom prst="rect">
            <a:avLst/>
          </a:prstGeom>
        </p:spPr>
        <p:txBody>
          <a:bodyPr lIns="0" tIns="0" rIns="0" bIns="0" rtlCol="0" anchor="t">
            <a:spAutoFit/>
          </a:bodyPr>
          <a:lstStyle/>
          <a:p>
            <a:pPr algn="just">
              <a:lnSpc>
                <a:spcPts val="605"/>
              </a:lnSpc>
            </a:pPr>
            <a:r>
              <a:rPr lang="en-US" sz="504">
                <a:solidFill>
                  <a:srgbClr val="000000"/>
                </a:solidFill>
                <a:latin typeface="Montserrat"/>
                <a:ea typeface="Montserrat"/>
                <a:cs typeface="Montserrat"/>
                <a:sym typeface="Montserrat"/>
              </a:rPr>
              <a:t>MEINE STIMMUNG:</a:t>
            </a:r>
          </a:p>
        </p:txBody>
      </p:sp>
      <p:grpSp>
        <p:nvGrpSpPr>
          <p:cNvPr id="19" name="Group 19"/>
          <p:cNvGrpSpPr/>
          <p:nvPr/>
        </p:nvGrpSpPr>
        <p:grpSpPr>
          <a:xfrm>
            <a:off x="569219" y="5305834"/>
            <a:ext cx="2173192" cy="735248"/>
            <a:chOff x="0" y="0"/>
            <a:chExt cx="1061234" cy="359044"/>
          </a:xfrm>
        </p:grpSpPr>
        <p:sp>
          <p:nvSpPr>
            <p:cNvPr id="20" name="Freeform 20"/>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21" name="TextBox 21"/>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22" name="TextBox 22"/>
          <p:cNvSpPr txBox="1"/>
          <p:nvPr/>
        </p:nvSpPr>
        <p:spPr>
          <a:xfrm>
            <a:off x="715459" y="5312424"/>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ERNÄHRUNG | BEWEGUNG | ME-TIME</a:t>
            </a:r>
          </a:p>
        </p:txBody>
      </p:sp>
      <p:grpSp>
        <p:nvGrpSpPr>
          <p:cNvPr id="23" name="Group 23"/>
          <p:cNvGrpSpPr/>
          <p:nvPr/>
        </p:nvGrpSpPr>
        <p:grpSpPr>
          <a:xfrm>
            <a:off x="572465" y="7067057"/>
            <a:ext cx="2173192" cy="735248"/>
            <a:chOff x="0" y="0"/>
            <a:chExt cx="1061234" cy="359044"/>
          </a:xfrm>
        </p:grpSpPr>
        <p:sp>
          <p:nvSpPr>
            <p:cNvPr id="24" name="Freeform 24"/>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25" name="TextBox 25"/>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26" name="TextBox 26"/>
          <p:cNvSpPr txBox="1"/>
          <p:nvPr/>
        </p:nvSpPr>
        <p:spPr>
          <a:xfrm>
            <a:off x="760206" y="7095632"/>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NOTIZEN</a:t>
            </a:r>
          </a:p>
        </p:txBody>
      </p:sp>
      <p:sp>
        <p:nvSpPr>
          <p:cNvPr id="27" name="Freeform 27"/>
          <p:cNvSpPr/>
          <p:nvPr/>
        </p:nvSpPr>
        <p:spPr>
          <a:xfrm>
            <a:off x="4385191" y="841105"/>
            <a:ext cx="111263" cy="111263"/>
          </a:xfrm>
          <a:custGeom>
            <a:avLst/>
            <a:gdLst/>
            <a:ahLst/>
            <a:cxnLst/>
            <a:rect l="l" t="t" r="r" b="b"/>
            <a:pathLst>
              <a:path w="111263" h="111263">
                <a:moveTo>
                  <a:pt x="0" y="0"/>
                </a:moveTo>
                <a:lnTo>
                  <a:pt x="111264" y="0"/>
                </a:lnTo>
                <a:lnTo>
                  <a:pt x="111264" y="111263"/>
                </a:lnTo>
                <a:lnTo>
                  <a:pt x="0" y="1112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8" name="Freeform 28"/>
          <p:cNvSpPr/>
          <p:nvPr/>
        </p:nvSpPr>
        <p:spPr>
          <a:xfrm>
            <a:off x="4508353" y="841293"/>
            <a:ext cx="111075" cy="111075"/>
          </a:xfrm>
          <a:custGeom>
            <a:avLst/>
            <a:gdLst/>
            <a:ahLst/>
            <a:cxnLst/>
            <a:rect l="l" t="t" r="r" b="b"/>
            <a:pathLst>
              <a:path w="111075" h="111075">
                <a:moveTo>
                  <a:pt x="0" y="0"/>
                </a:moveTo>
                <a:lnTo>
                  <a:pt x="111075" y="0"/>
                </a:lnTo>
                <a:lnTo>
                  <a:pt x="111075" y="111075"/>
                </a:lnTo>
                <a:lnTo>
                  <a:pt x="0" y="1110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9" name="Group 29"/>
          <p:cNvGrpSpPr/>
          <p:nvPr/>
        </p:nvGrpSpPr>
        <p:grpSpPr>
          <a:xfrm>
            <a:off x="2848743" y="3507135"/>
            <a:ext cx="2173192" cy="773850"/>
            <a:chOff x="0" y="0"/>
            <a:chExt cx="1061234" cy="377894"/>
          </a:xfrm>
        </p:grpSpPr>
        <p:sp>
          <p:nvSpPr>
            <p:cNvPr id="30" name="Freeform 30"/>
            <p:cNvSpPr/>
            <p:nvPr/>
          </p:nvSpPr>
          <p:spPr>
            <a:xfrm>
              <a:off x="0" y="0"/>
              <a:ext cx="1061234" cy="377894"/>
            </a:xfrm>
            <a:custGeom>
              <a:avLst/>
              <a:gdLst/>
              <a:ahLst/>
              <a:cxnLst/>
              <a:rect l="l" t="t" r="r" b="b"/>
              <a:pathLst>
                <a:path w="1061234" h="377894">
                  <a:moveTo>
                    <a:pt x="0" y="0"/>
                  </a:moveTo>
                  <a:lnTo>
                    <a:pt x="1061234" y="0"/>
                  </a:lnTo>
                  <a:lnTo>
                    <a:pt x="1061234" y="377894"/>
                  </a:lnTo>
                  <a:lnTo>
                    <a:pt x="0" y="377894"/>
                  </a:lnTo>
                  <a:close/>
                </a:path>
              </a:pathLst>
            </a:custGeom>
            <a:solidFill>
              <a:srgbClr val="F6F6F6"/>
            </a:solidFill>
          </p:spPr>
          <p:txBody>
            <a:bodyPr/>
            <a:lstStyle/>
            <a:p>
              <a:endParaRPr lang="de-DE"/>
            </a:p>
          </p:txBody>
        </p:sp>
        <p:sp>
          <p:nvSpPr>
            <p:cNvPr id="31" name="TextBox 31"/>
            <p:cNvSpPr txBox="1"/>
            <p:nvPr/>
          </p:nvSpPr>
          <p:spPr>
            <a:xfrm>
              <a:off x="0" y="-28575"/>
              <a:ext cx="1061234" cy="406469"/>
            </a:xfrm>
            <a:prstGeom prst="rect">
              <a:avLst/>
            </a:prstGeom>
          </p:spPr>
          <p:txBody>
            <a:bodyPr lIns="37281" tIns="37281" rIns="37281" bIns="37281" rtlCol="0" anchor="ctr"/>
            <a:lstStyle/>
            <a:p>
              <a:pPr algn="ctr">
                <a:lnSpc>
                  <a:spcPts val="1849"/>
                </a:lnSpc>
              </a:pPr>
              <a:endParaRPr/>
            </a:p>
          </p:txBody>
        </p:sp>
      </p:grpSp>
      <p:sp>
        <p:nvSpPr>
          <p:cNvPr id="32" name="TextBox 32"/>
          <p:cNvSpPr txBox="1"/>
          <p:nvPr/>
        </p:nvSpPr>
        <p:spPr>
          <a:xfrm>
            <a:off x="3036484" y="3519399"/>
            <a:ext cx="1765956"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ICH BIN DANKBAR FÜR</a:t>
            </a:r>
          </a:p>
        </p:txBody>
      </p:sp>
      <p:grpSp>
        <p:nvGrpSpPr>
          <p:cNvPr id="33" name="Group 33"/>
          <p:cNvGrpSpPr/>
          <p:nvPr/>
        </p:nvGrpSpPr>
        <p:grpSpPr>
          <a:xfrm>
            <a:off x="2845497" y="4404810"/>
            <a:ext cx="2173192" cy="167599"/>
            <a:chOff x="0" y="0"/>
            <a:chExt cx="1061234" cy="81844"/>
          </a:xfrm>
        </p:grpSpPr>
        <p:sp>
          <p:nvSpPr>
            <p:cNvPr id="34" name="Freeform 34"/>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35" name="TextBox 35"/>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36" name="TextBox 36"/>
          <p:cNvSpPr txBox="1"/>
          <p:nvPr/>
        </p:nvSpPr>
        <p:spPr>
          <a:xfrm>
            <a:off x="3047770" y="4417379"/>
            <a:ext cx="1726847"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MEINE ZIELE</a:t>
            </a:r>
          </a:p>
        </p:txBody>
      </p:sp>
      <p:grpSp>
        <p:nvGrpSpPr>
          <p:cNvPr id="37" name="Group 37"/>
          <p:cNvGrpSpPr/>
          <p:nvPr/>
        </p:nvGrpSpPr>
        <p:grpSpPr>
          <a:xfrm>
            <a:off x="2845497" y="6166033"/>
            <a:ext cx="2173192" cy="167599"/>
            <a:chOff x="0" y="0"/>
            <a:chExt cx="1061234" cy="81844"/>
          </a:xfrm>
        </p:grpSpPr>
        <p:sp>
          <p:nvSpPr>
            <p:cNvPr id="38" name="Freeform 38"/>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39" name="TextBox 39"/>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40" name="TextBox 40"/>
          <p:cNvSpPr txBox="1"/>
          <p:nvPr/>
        </p:nvSpPr>
        <p:spPr>
          <a:xfrm>
            <a:off x="2835718" y="6178602"/>
            <a:ext cx="219924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MEINE AFFIRMATION</a:t>
            </a:r>
          </a:p>
        </p:txBody>
      </p:sp>
      <p:sp>
        <p:nvSpPr>
          <p:cNvPr id="41" name="Freeform 41"/>
          <p:cNvSpPr/>
          <p:nvPr/>
        </p:nvSpPr>
        <p:spPr>
          <a:xfrm>
            <a:off x="4134778" y="841105"/>
            <a:ext cx="113405" cy="113405"/>
          </a:xfrm>
          <a:custGeom>
            <a:avLst/>
            <a:gdLst/>
            <a:ahLst/>
            <a:cxnLst/>
            <a:rect l="l" t="t" r="r" b="b"/>
            <a:pathLst>
              <a:path w="113405" h="113405">
                <a:moveTo>
                  <a:pt x="0" y="0"/>
                </a:moveTo>
                <a:lnTo>
                  <a:pt x="113404" y="0"/>
                </a:lnTo>
                <a:lnTo>
                  <a:pt x="113404" y="113404"/>
                </a:lnTo>
                <a:lnTo>
                  <a:pt x="0" y="1134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42" name="Freeform 42"/>
          <p:cNvSpPr/>
          <p:nvPr/>
        </p:nvSpPr>
        <p:spPr>
          <a:xfrm>
            <a:off x="4261427" y="841105"/>
            <a:ext cx="111263" cy="111263"/>
          </a:xfrm>
          <a:custGeom>
            <a:avLst/>
            <a:gdLst/>
            <a:ahLst/>
            <a:cxnLst/>
            <a:rect l="l" t="t" r="r" b="b"/>
            <a:pathLst>
              <a:path w="111263" h="111263">
                <a:moveTo>
                  <a:pt x="0" y="0"/>
                </a:moveTo>
                <a:lnTo>
                  <a:pt x="111263" y="0"/>
                </a:lnTo>
                <a:lnTo>
                  <a:pt x="111263" y="111263"/>
                </a:lnTo>
                <a:lnTo>
                  <a:pt x="0" y="1112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43" name="TextBox 43"/>
          <p:cNvSpPr txBox="1"/>
          <p:nvPr/>
        </p:nvSpPr>
        <p:spPr>
          <a:xfrm>
            <a:off x="3446287" y="849927"/>
            <a:ext cx="750309" cy="84282"/>
          </a:xfrm>
          <a:prstGeom prst="rect">
            <a:avLst/>
          </a:prstGeom>
        </p:spPr>
        <p:txBody>
          <a:bodyPr lIns="0" tIns="0" rIns="0" bIns="0" rtlCol="0" anchor="t">
            <a:spAutoFit/>
          </a:bodyPr>
          <a:lstStyle/>
          <a:p>
            <a:pPr algn="just">
              <a:lnSpc>
                <a:spcPts val="605"/>
              </a:lnSpc>
            </a:pPr>
            <a:r>
              <a:rPr lang="en-US" sz="504">
                <a:solidFill>
                  <a:srgbClr val="000000"/>
                </a:solidFill>
                <a:latin typeface="Montserrat"/>
                <a:ea typeface="Montserrat"/>
                <a:cs typeface="Montserrat"/>
                <a:sym typeface="Montserrat"/>
              </a:rPr>
              <a:t>MEINE STIMMUNG:</a:t>
            </a:r>
          </a:p>
        </p:txBody>
      </p:sp>
      <p:grpSp>
        <p:nvGrpSpPr>
          <p:cNvPr id="44" name="Group 44"/>
          <p:cNvGrpSpPr/>
          <p:nvPr/>
        </p:nvGrpSpPr>
        <p:grpSpPr>
          <a:xfrm>
            <a:off x="2845497" y="5305834"/>
            <a:ext cx="2173192" cy="735248"/>
            <a:chOff x="0" y="0"/>
            <a:chExt cx="1061234" cy="359044"/>
          </a:xfrm>
        </p:grpSpPr>
        <p:sp>
          <p:nvSpPr>
            <p:cNvPr id="45" name="Freeform 45"/>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46" name="TextBox 46"/>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47" name="TextBox 47"/>
          <p:cNvSpPr txBox="1"/>
          <p:nvPr/>
        </p:nvSpPr>
        <p:spPr>
          <a:xfrm>
            <a:off x="2991737" y="5312424"/>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ERNÄHRUNG | BEWEGUNG | ME-TIME</a:t>
            </a:r>
          </a:p>
        </p:txBody>
      </p:sp>
      <p:grpSp>
        <p:nvGrpSpPr>
          <p:cNvPr id="48" name="Group 48"/>
          <p:cNvGrpSpPr/>
          <p:nvPr/>
        </p:nvGrpSpPr>
        <p:grpSpPr>
          <a:xfrm>
            <a:off x="2848743" y="7067057"/>
            <a:ext cx="2173192" cy="735248"/>
            <a:chOff x="0" y="0"/>
            <a:chExt cx="1061234" cy="359044"/>
          </a:xfrm>
        </p:grpSpPr>
        <p:sp>
          <p:nvSpPr>
            <p:cNvPr id="49" name="Freeform 49"/>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50" name="TextBox 50"/>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51" name="TextBox 51"/>
          <p:cNvSpPr txBox="1"/>
          <p:nvPr/>
        </p:nvSpPr>
        <p:spPr>
          <a:xfrm>
            <a:off x="3036484" y="7095632"/>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NOTIZEN</a:t>
            </a:r>
          </a:p>
        </p:txBody>
      </p:sp>
      <p:grpSp>
        <p:nvGrpSpPr>
          <p:cNvPr id="52" name="Group 52"/>
          <p:cNvGrpSpPr/>
          <p:nvPr/>
        </p:nvGrpSpPr>
        <p:grpSpPr>
          <a:xfrm>
            <a:off x="1067012" y="1567540"/>
            <a:ext cx="1177606" cy="1177595"/>
            <a:chOff x="0" y="0"/>
            <a:chExt cx="1570141" cy="1570127"/>
          </a:xfrm>
        </p:grpSpPr>
        <p:sp>
          <p:nvSpPr>
            <p:cNvPr id="53" name="AutoShape 53"/>
            <p:cNvSpPr/>
            <p:nvPr/>
          </p:nvSpPr>
          <p:spPr>
            <a:xfrm rot="-8999">
              <a:off x="4097" y="781476"/>
              <a:ext cx="1566032" cy="0"/>
            </a:xfrm>
            <a:prstGeom prst="line">
              <a:avLst/>
            </a:prstGeom>
            <a:ln w="11274" cap="flat">
              <a:solidFill>
                <a:srgbClr val="A6A6A6"/>
              </a:solidFill>
              <a:prstDash val="solid"/>
              <a:headEnd type="none" w="sm" len="sm"/>
              <a:tailEnd type="none" w="sm" len="sm"/>
            </a:ln>
          </p:spPr>
          <p:txBody>
            <a:bodyPr/>
            <a:lstStyle/>
            <a:p>
              <a:endParaRPr lang="de-DE"/>
            </a:p>
          </p:txBody>
        </p:sp>
        <p:sp>
          <p:nvSpPr>
            <p:cNvPr id="54" name="AutoShape 54"/>
            <p:cNvSpPr/>
            <p:nvPr/>
          </p:nvSpPr>
          <p:spPr>
            <a:xfrm rot="-7266033">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55" name="AutoShape 55"/>
            <p:cNvSpPr/>
            <p:nvPr/>
          </p:nvSpPr>
          <p:spPr>
            <a:xfrm rot="-8992344">
              <a:off x="0" y="775327"/>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56" name="AutoShape 56"/>
            <p:cNvSpPr/>
            <p:nvPr/>
          </p:nvSpPr>
          <p:spPr>
            <a:xfrm rot="7237552">
              <a:off x="0" y="781476"/>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57" name="AutoShape 57"/>
            <p:cNvSpPr/>
            <p:nvPr/>
          </p:nvSpPr>
          <p:spPr>
            <a:xfrm rot="9022314">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grpSp>
          <p:nvGrpSpPr>
            <p:cNvPr id="58" name="Group 58"/>
            <p:cNvGrpSpPr/>
            <p:nvPr/>
          </p:nvGrpSpPr>
          <p:grpSpPr>
            <a:xfrm>
              <a:off x="0" y="0"/>
              <a:ext cx="1570127" cy="1570127"/>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60" name="TextBox 60"/>
              <p:cNvSpPr txBox="1"/>
              <p:nvPr/>
            </p:nvSpPr>
            <p:spPr>
              <a:xfrm>
                <a:off x="76200" y="57150"/>
                <a:ext cx="660400" cy="679450"/>
              </a:xfrm>
              <a:prstGeom prst="rect">
                <a:avLst/>
              </a:prstGeom>
            </p:spPr>
            <p:txBody>
              <a:bodyPr lIns="36945" tIns="36945" rIns="36945" bIns="36945" rtlCol="0" anchor="ctr"/>
              <a:lstStyle/>
              <a:p>
                <a:pPr algn="ctr">
                  <a:lnSpc>
                    <a:spcPts val="1073"/>
                  </a:lnSpc>
                </a:pPr>
                <a:endParaRPr/>
              </a:p>
            </p:txBody>
          </p:sp>
        </p:grpSp>
        <p:sp>
          <p:nvSpPr>
            <p:cNvPr id="61" name="AutoShape 61"/>
            <p:cNvSpPr/>
            <p:nvPr/>
          </p:nvSpPr>
          <p:spPr>
            <a:xfrm rot="-5400000">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grpSp>
          <p:nvGrpSpPr>
            <p:cNvPr id="62" name="Group 62"/>
            <p:cNvGrpSpPr/>
            <p:nvPr/>
          </p:nvGrpSpPr>
          <p:grpSpPr>
            <a:xfrm>
              <a:off x="69009" y="73109"/>
              <a:ext cx="1423910" cy="1423910"/>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64" name="TextBox 64"/>
              <p:cNvSpPr txBox="1"/>
              <p:nvPr/>
            </p:nvSpPr>
            <p:spPr>
              <a:xfrm>
                <a:off x="76200" y="57150"/>
                <a:ext cx="660400" cy="679450"/>
              </a:xfrm>
              <a:prstGeom prst="rect">
                <a:avLst/>
              </a:prstGeom>
            </p:spPr>
            <p:txBody>
              <a:bodyPr lIns="36945" tIns="36945" rIns="36945" bIns="36945" rtlCol="0" anchor="ctr"/>
              <a:lstStyle/>
              <a:p>
                <a:pPr algn="ctr">
                  <a:lnSpc>
                    <a:spcPts val="1073"/>
                  </a:lnSpc>
                </a:pPr>
                <a:endParaRPr/>
              </a:p>
            </p:txBody>
          </p:sp>
        </p:grpSp>
        <p:sp>
          <p:nvSpPr>
            <p:cNvPr id="65" name="Freeform 65"/>
            <p:cNvSpPr/>
            <p:nvPr/>
          </p:nvSpPr>
          <p:spPr>
            <a:xfrm>
              <a:off x="760079" y="760079"/>
              <a:ext cx="49969" cy="49969"/>
            </a:xfrm>
            <a:custGeom>
              <a:avLst/>
              <a:gdLst/>
              <a:ahLst/>
              <a:cxnLst/>
              <a:rect l="l" t="t" r="r" b="b"/>
              <a:pathLst>
                <a:path w="49969" h="49969">
                  <a:moveTo>
                    <a:pt x="0" y="0"/>
                  </a:moveTo>
                  <a:lnTo>
                    <a:pt x="49969" y="0"/>
                  </a:lnTo>
                  <a:lnTo>
                    <a:pt x="49969" y="49969"/>
                  </a:lnTo>
                  <a:lnTo>
                    <a:pt x="0" y="499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66" name="TextBox 66"/>
            <p:cNvSpPr txBox="1"/>
            <p:nvPr/>
          </p:nvSpPr>
          <p:spPr>
            <a:xfrm>
              <a:off x="651694" y="118993"/>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12</a:t>
              </a:r>
            </a:p>
          </p:txBody>
        </p:sp>
        <p:sp>
          <p:nvSpPr>
            <p:cNvPr id="67" name="TextBox 67"/>
            <p:cNvSpPr txBox="1"/>
            <p:nvPr/>
          </p:nvSpPr>
          <p:spPr>
            <a:xfrm>
              <a:off x="963670" y="216204"/>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a:t>
              </a:r>
            </a:p>
          </p:txBody>
        </p:sp>
        <p:sp>
          <p:nvSpPr>
            <p:cNvPr id="68" name="TextBox 68"/>
            <p:cNvSpPr txBox="1"/>
            <p:nvPr/>
          </p:nvSpPr>
          <p:spPr>
            <a:xfrm>
              <a:off x="1198671" y="418525"/>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2</a:t>
              </a:r>
            </a:p>
          </p:txBody>
        </p:sp>
        <p:sp>
          <p:nvSpPr>
            <p:cNvPr id="69" name="TextBox 69"/>
            <p:cNvSpPr txBox="1"/>
            <p:nvPr/>
          </p:nvSpPr>
          <p:spPr>
            <a:xfrm>
              <a:off x="1277695" y="750750"/>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3</a:t>
              </a:r>
            </a:p>
          </p:txBody>
        </p:sp>
        <p:sp>
          <p:nvSpPr>
            <p:cNvPr id="70" name="TextBox 70"/>
            <p:cNvSpPr txBox="1"/>
            <p:nvPr/>
          </p:nvSpPr>
          <p:spPr>
            <a:xfrm>
              <a:off x="1198671" y="1082188"/>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4</a:t>
              </a:r>
            </a:p>
          </p:txBody>
        </p:sp>
        <p:sp>
          <p:nvSpPr>
            <p:cNvPr id="71" name="TextBox 71"/>
            <p:cNvSpPr txBox="1"/>
            <p:nvPr/>
          </p:nvSpPr>
          <p:spPr>
            <a:xfrm>
              <a:off x="963670" y="128646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5</a:t>
              </a:r>
            </a:p>
          </p:txBody>
        </p:sp>
        <p:sp>
          <p:nvSpPr>
            <p:cNvPr id="72" name="TextBox 72"/>
            <p:cNvSpPr txBox="1"/>
            <p:nvPr/>
          </p:nvSpPr>
          <p:spPr>
            <a:xfrm>
              <a:off x="645545" y="1370208"/>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6</a:t>
              </a:r>
            </a:p>
          </p:txBody>
        </p:sp>
        <p:sp>
          <p:nvSpPr>
            <p:cNvPr id="73" name="TextBox 73"/>
            <p:cNvSpPr txBox="1"/>
            <p:nvPr/>
          </p:nvSpPr>
          <p:spPr>
            <a:xfrm>
              <a:off x="325512" y="1302867"/>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7</a:t>
              </a:r>
            </a:p>
          </p:txBody>
        </p:sp>
        <p:sp>
          <p:nvSpPr>
            <p:cNvPr id="74" name="TextBox 74"/>
            <p:cNvSpPr txBox="1"/>
            <p:nvPr/>
          </p:nvSpPr>
          <p:spPr>
            <a:xfrm>
              <a:off x="96998" y="108155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8</a:t>
              </a:r>
            </a:p>
          </p:txBody>
        </p:sp>
        <p:sp>
          <p:nvSpPr>
            <p:cNvPr id="75" name="TextBox 75"/>
            <p:cNvSpPr txBox="1"/>
            <p:nvPr/>
          </p:nvSpPr>
          <p:spPr>
            <a:xfrm>
              <a:off x="4089" y="74902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9</a:t>
              </a:r>
            </a:p>
          </p:txBody>
        </p:sp>
        <p:sp>
          <p:nvSpPr>
            <p:cNvPr id="76" name="TextBox 76"/>
            <p:cNvSpPr txBox="1"/>
            <p:nvPr/>
          </p:nvSpPr>
          <p:spPr>
            <a:xfrm>
              <a:off x="110763" y="418525"/>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10</a:t>
              </a:r>
            </a:p>
          </p:txBody>
        </p:sp>
        <p:sp>
          <p:nvSpPr>
            <p:cNvPr id="77" name="TextBox 77"/>
            <p:cNvSpPr txBox="1"/>
            <p:nvPr/>
          </p:nvSpPr>
          <p:spPr>
            <a:xfrm>
              <a:off x="325512" y="199806"/>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11</a:t>
              </a:r>
            </a:p>
          </p:txBody>
        </p:sp>
      </p:grpSp>
      <p:grpSp>
        <p:nvGrpSpPr>
          <p:cNvPr id="78" name="Group 78"/>
          <p:cNvGrpSpPr/>
          <p:nvPr/>
        </p:nvGrpSpPr>
        <p:grpSpPr>
          <a:xfrm>
            <a:off x="3367137" y="1567540"/>
            <a:ext cx="1177606" cy="1177595"/>
            <a:chOff x="0" y="0"/>
            <a:chExt cx="1570141" cy="1570127"/>
          </a:xfrm>
        </p:grpSpPr>
        <p:sp>
          <p:nvSpPr>
            <p:cNvPr id="79" name="AutoShape 79"/>
            <p:cNvSpPr/>
            <p:nvPr/>
          </p:nvSpPr>
          <p:spPr>
            <a:xfrm rot="-8999">
              <a:off x="4097" y="781476"/>
              <a:ext cx="1566032" cy="0"/>
            </a:xfrm>
            <a:prstGeom prst="line">
              <a:avLst/>
            </a:prstGeom>
            <a:ln w="11274" cap="flat">
              <a:solidFill>
                <a:srgbClr val="A6A6A6"/>
              </a:solidFill>
              <a:prstDash val="solid"/>
              <a:headEnd type="none" w="sm" len="sm"/>
              <a:tailEnd type="none" w="sm" len="sm"/>
            </a:ln>
          </p:spPr>
          <p:txBody>
            <a:bodyPr/>
            <a:lstStyle/>
            <a:p>
              <a:endParaRPr lang="de-DE"/>
            </a:p>
          </p:txBody>
        </p:sp>
        <p:sp>
          <p:nvSpPr>
            <p:cNvPr id="80" name="AutoShape 80"/>
            <p:cNvSpPr/>
            <p:nvPr/>
          </p:nvSpPr>
          <p:spPr>
            <a:xfrm rot="-7266033">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81" name="AutoShape 81"/>
            <p:cNvSpPr/>
            <p:nvPr/>
          </p:nvSpPr>
          <p:spPr>
            <a:xfrm rot="-8992344">
              <a:off x="0" y="775327"/>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82" name="AutoShape 82"/>
            <p:cNvSpPr/>
            <p:nvPr/>
          </p:nvSpPr>
          <p:spPr>
            <a:xfrm rot="7237552">
              <a:off x="0" y="781476"/>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83" name="AutoShape 83"/>
            <p:cNvSpPr/>
            <p:nvPr/>
          </p:nvSpPr>
          <p:spPr>
            <a:xfrm rot="9022314">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grpSp>
          <p:nvGrpSpPr>
            <p:cNvPr id="84" name="Group 84"/>
            <p:cNvGrpSpPr/>
            <p:nvPr/>
          </p:nvGrpSpPr>
          <p:grpSpPr>
            <a:xfrm>
              <a:off x="0" y="0"/>
              <a:ext cx="1570127" cy="1570127"/>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86" name="TextBox 86"/>
              <p:cNvSpPr txBox="1"/>
              <p:nvPr/>
            </p:nvSpPr>
            <p:spPr>
              <a:xfrm>
                <a:off x="76200" y="57150"/>
                <a:ext cx="660400" cy="679450"/>
              </a:xfrm>
              <a:prstGeom prst="rect">
                <a:avLst/>
              </a:prstGeom>
            </p:spPr>
            <p:txBody>
              <a:bodyPr lIns="36945" tIns="36945" rIns="36945" bIns="36945" rtlCol="0" anchor="ctr"/>
              <a:lstStyle/>
              <a:p>
                <a:pPr algn="ctr">
                  <a:lnSpc>
                    <a:spcPts val="1073"/>
                  </a:lnSpc>
                </a:pPr>
                <a:endParaRPr/>
              </a:p>
            </p:txBody>
          </p:sp>
        </p:grpSp>
        <p:sp>
          <p:nvSpPr>
            <p:cNvPr id="87" name="AutoShape 87"/>
            <p:cNvSpPr/>
            <p:nvPr/>
          </p:nvSpPr>
          <p:spPr>
            <a:xfrm rot="-5400000">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grpSp>
          <p:nvGrpSpPr>
            <p:cNvPr id="88" name="Group 88"/>
            <p:cNvGrpSpPr/>
            <p:nvPr/>
          </p:nvGrpSpPr>
          <p:grpSpPr>
            <a:xfrm>
              <a:off x="69009" y="73109"/>
              <a:ext cx="1423910" cy="1423910"/>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90" name="TextBox 90"/>
              <p:cNvSpPr txBox="1"/>
              <p:nvPr/>
            </p:nvSpPr>
            <p:spPr>
              <a:xfrm>
                <a:off x="76200" y="57150"/>
                <a:ext cx="660400" cy="679450"/>
              </a:xfrm>
              <a:prstGeom prst="rect">
                <a:avLst/>
              </a:prstGeom>
            </p:spPr>
            <p:txBody>
              <a:bodyPr lIns="36945" tIns="36945" rIns="36945" bIns="36945" rtlCol="0" anchor="ctr"/>
              <a:lstStyle/>
              <a:p>
                <a:pPr algn="ctr">
                  <a:lnSpc>
                    <a:spcPts val="1073"/>
                  </a:lnSpc>
                </a:pPr>
                <a:endParaRPr/>
              </a:p>
            </p:txBody>
          </p:sp>
        </p:grpSp>
        <p:sp>
          <p:nvSpPr>
            <p:cNvPr id="91" name="Freeform 91"/>
            <p:cNvSpPr/>
            <p:nvPr/>
          </p:nvSpPr>
          <p:spPr>
            <a:xfrm>
              <a:off x="760079" y="760079"/>
              <a:ext cx="49969" cy="49969"/>
            </a:xfrm>
            <a:custGeom>
              <a:avLst/>
              <a:gdLst/>
              <a:ahLst/>
              <a:cxnLst/>
              <a:rect l="l" t="t" r="r" b="b"/>
              <a:pathLst>
                <a:path w="49969" h="49969">
                  <a:moveTo>
                    <a:pt x="0" y="0"/>
                  </a:moveTo>
                  <a:lnTo>
                    <a:pt x="49969" y="0"/>
                  </a:lnTo>
                  <a:lnTo>
                    <a:pt x="49969" y="49969"/>
                  </a:lnTo>
                  <a:lnTo>
                    <a:pt x="0" y="499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92" name="TextBox 92"/>
            <p:cNvSpPr txBox="1"/>
            <p:nvPr/>
          </p:nvSpPr>
          <p:spPr>
            <a:xfrm>
              <a:off x="651694" y="118993"/>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12</a:t>
              </a:r>
            </a:p>
          </p:txBody>
        </p:sp>
        <p:sp>
          <p:nvSpPr>
            <p:cNvPr id="93" name="TextBox 93"/>
            <p:cNvSpPr txBox="1"/>
            <p:nvPr/>
          </p:nvSpPr>
          <p:spPr>
            <a:xfrm>
              <a:off x="963670" y="216204"/>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a:t>
              </a:r>
            </a:p>
          </p:txBody>
        </p:sp>
        <p:sp>
          <p:nvSpPr>
            <p:cNvPr id="94" name="TextBox 94"/>
            <p:cNvSpPr txBox="1"/>
            <p:nvPr/>
          </p:nvSpPr>
          <p:spPr>
            <a:xfrm>
              <a:off x="1198671" y="418525"/>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2</a:t>
              </a:r>
            </a:p>
          </p:txBody>
        </p:sp>
        <p:sp>
          <p:nvSpPr>
            <p:cNvPr id="95" name="TextBox 95"/>
            <p:cNvSpPr txBox="1"/>
            <p:nvPr/>
          </p:nvSpPr>
          <p:spPr>
            <a:xfrm>
              <a:off x="1277695" y="750750"/>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3</a:t>
              </a:r>
            </a:p>
          </p:txBody>
        </p:sp>
        <p:sp>
          <p:nvSpPr>
            <p:cNvPr id="96" name="TextBox 96"/>
            <p:cNvSpPr txBox="1"/>
            <p:nvPr/>
          </p:nvSpPr>
          <p:spPr>
            <a:xfrm>
              <a:off x="1198671" y="1082188"/>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4</a:t>
              </a:r>
            </a:p>
          </p:txBody>
        </p:sp>
        <p:sp>
          <p:nvSpPr>
            <p:cNvPr id="97" name="TextBox 97"/>
            <p:cNvSpPr txBox="1"/>
            <p:nvPr/>
          </p:nvSpPr>
          <p:spPr>
            <a:xfrm>
              <a:off x="963670" y="128646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5</a:t>
              </a:r>
            </a:p>
          </p:txBody>
        </p:sp>
        <p:sp>
          <p:nvSpPr>
            <p:cNvPr id="98" name="TextBox 98"/>
            <p:cNvSpPr txBox="1"/>
            <p:nvPr/>
          </p:nvSpPr>
          <p:spPr>
            <a:xfrm>
              <a:off x="645545" y="1370208"/>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6</a:t>
              </a:r>
            </a:p>
          </p:txBody>
        </p:sp>
        <p:sp>
          <p:nvSpPr>
            <p:cNvPr id="99" name="TextBox 99"/>
            <p:cNvSpPr txBox="1"/>
            <p:nvPr/>
          </p:nvSpPr>
          <p:spPr>
            <a:xfrm>
              <a:off x="325512" y="1302867"/>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7</a:t>
              </a:r>
            </a:p>
          </p:txBody>
        </p:sp>
        <p:sp>
          <p:nvSpPr>
            <p:cNvPr id="100" name="TextBox 100"/>
            <p:cNvSpPr txBox="1"/>
            <p:nvPr/>
          </p:nvSpPr>
          <p:spPr>
            <a:xfrm>
              <a:off x="96998" y="108155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8</a:t>
              </a:r>
            </a:p>
          </p:txBody>
        </p:sp>
        <p:sp>
          <p:nvSpPr>
            <p:cNvPr id="101" name="TextBox 101"/>
            <p:cNvSpPr txBox="1"/>
            <p:nvPr/>
          </p:nvSpPr>
          <p:spPr>
            <a:xfrm>
              <a:off x="4089" y="74902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9</a:t>
              </a:r>
            </a:p>
          </p:txBody>
        </p:sp>
        <p:sp>
          <p:nvSpPr>
            <p:cNvPr id="102" name="TextBox 102"/>
            <p:cNvSpPr txBox="1"/>
            <p:nvPr/>
          </p:nvSpPr>
          <p:spPr>
            <a:xfrm>
              <a:off x="110763" y="418525"/>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10</a:t>
              </a:r>
            </a:p>
          </p:txBody>
        </p:sp>
        <p:sp>
          <p:nvSpPr>
            <p:cNvPr id="103" name="TextBox 103"/>
            <p:cNvSpPr txBox="1"/>
            <p:nvPr/>
          </p:nvSpPr>
          <p:spPr>
            <a:xfrm>
              <a:off x="325512" y="199806"/>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11</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40413" y="3310977"/>
            <a:ext cx="3294755" cy="3294755"/>
          </a:xfrm>
          <a:custGeom>
            <a:avLst/>
            <a:gdLst/>
            <a:ahLst/>
            <a:cxnLst/>
            <a:rect l="l" t="t" r="r" b="b"/>
            <a:pathLst>
              <a:path w="3294755" h="3294755">
                <a:moveTo>
                  <a:pt x="0" y="0"/>
                </a:moveTo>
                <a:lnTo>
                  <a:pt x="3294755" y="0"/>
                </a:lnTo>
                <a:lnTo>
                  <a:pt x="3294755" y="3294755"/>
                </a:lnTo>
                <a:lnTo>
                  <a:pt x="0" y="32947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TextBox 3"/>
          <p:cNvSpPr txBox="1"/>
          <p:nvPr/>
        </p:nvSpPr>
        <p:spPr>
          <a:xfrm rot="1519337">
            <a:off x="3105603" y="3310179"/>
            <a:ext cx="851336" cy="178584"/>
          </a:xfrm>
          <a:prstGeom prst="rect">
            <a:avLst/>
          </a:prstGeom>
        </p:spPr>
        <p:txBody>
          <a:bodyPr lIns="0" tIns="0" rIns="0" bIns="0" rtlCol="0" anchor="t">
            <a:spAutoFit/>
          </a:bodyPr>
          <a:lstStyle/>
          <a:p>
            <a:pPr algn="ctr">
              <a:lnSpc>
                <a:spcPts val="968"/>
              </a:lnSpc>
            </a:pPr>
            <a:r>
              <a:rPr lang="en-US" sz="807" spc="40">
                <a:solidFill>
                  <a:srgbClr val="444444"/>
                </a:solidFill>
                <a:latin typeface="Montserrat"/>
                <a:ea typeface="Montserrat"/>
                <a:cs typeface="Montserrat"/>
                <a:sym typeface="Montserrat"/>
              </a:rPr>
              <a:t>SPIRITUALITÄT</a:t>
            </a:r>
          </a:p>
        </p:txBody>
      </p:sp>
      <p:sp>
        <p:nvSpPr>
          <p:cNvPr id="4" name="TextBox 4"/>
          <p:cNvSpPr txBox="1"/>
          <p:nvPr/>
        </p:nvSpPr>
        <p:spPr>
          <a:xfrm rot="4013609">
            <a:off x="3992702" y="4201250"/>
            <a:ext cx="768291" cy="168331"/>
          </a:xfrm>
          <a:prstGeom prst="rect">
            <a:avLst/>
          </a:prstGeom>
        </p:spPr>
        <p:txBody>
          <a:bodyPr lIns="0" tIns="0" rIns="0" bIns="0" rtlCol="0" anchor="t">
            <a:spAutoFit/>
          </a:bodyPr>
          <a:lstStyle/>
          <a:p>
            <a:pPr algn="ctr">
              <a:lnSpc>
                <a:spcPts val="968"/>
              </a:lnSpc>
            </a:pPr>
            <a:r>
              <a:rPr lang="en-US" sz="807" spc="40">
                <a:solidFill>
                  <a:srgbClr val="444444"/>
                </a:solidFill>
                <a:latin typeface="Montserrat"/>
                <a:ea typeface="Montserrat"/>
                <a:cs typeface="Montserrat"/>
                <a:sym typeface="Montserrat"/>
              </a:rPr>
              <a:t>GESUNDHEIT</a:t>
            </a:r>
          </a:p>
        </p:txBody>
      </p:sp>
      <p:sp>
        <p:nvSpPr>
          <p:cNvPr id="5" name="TextBox 5"/>
          <p:cNvSpPr txBox="1"/>
          <p:nvPr/>
        </p:nvSpPr>
        <p:spPr>
          <a:xfrm rot="6839780">
            <a:off x="4069935" y="5582715"/>
            <a:ext cx="608253" cy="151378"/>
          </a:xfrm>
          <a:prstGeom prst="rect">
            <a:avLst/>
          </a:prstGeom>
        </p:spPr>
        <p:txBody>
          <a:bodyPr lIns="0" tIns="0" rIns="0" bIns="0" rtlCol="0" anchor="t">
            <a:spAutoFit/>
          </a:bodyPr>
          <a:lstStyle/>
          <a:p>
            <a:pPr algn="ctr">
              <a:lnSpc>
                <a:spcPts val="968"/>
              </a:lnSpc>
            </a:pPr>
            <a:r>
              <a:rPr lang="en-US" sz="807" spc="40">
                <a:solidFill>
                  <a:srgbClr val="444444"/>
                </a:solidFill>
                <a:latin typeface="Montserrat"/>
                <a:ea typeface="Montserrat"/>
                <a:cs typeface="Montserrat"/>
                <a:sym typeface="Montserrat"/>
              </a:rPr>
              <a:t>FINANZEN</a:t>
            </a:r>
          </a:p>
        </p:txBody>
      </p:sp>
      <p:sp>
        <p:nvSpPr>
          <p:cNvPr id="6" name="TextBox 6"/>
          <p:cNvSpPr txBox="1"/>
          <p:nvPr/>
        </p:nvSpPr>
        <p:spPr>
          <a:xfrm rot="9413609">
            <a:off x="3240964" y="6487574"/>
            <a:ext cx="472492" cy="140434"/>
          </a:xfrm>
          <a:prstGeom prst="rect">
            <a:avLst/>
          </a:prstGeom>
        </p:spPr>
        <p:txBody>
          <a:bodyPr lIns="0" tIns="0" rIns="0" bIns="0" rtlCol="0" anchor="t">
            <a:spAutoFit/>
          </a:bodyPr>
          <a:lstStyle/>
          <a:p>
            <a:pPr algn="ctr">
              <a:lnSpc>
                <a:spcPts val="968"/>
              </a:lnSpc>
            </a:pPr>
            <a:r>
              <a:rPr lang="en-US" sz="807" spc="40">
                <a:solidFill>
                  <a:srgbClr val="444444"/>
                </a:solidFill>
                <a:latin typeface="Montserrat"/>
                <a:ea typeface="Montserrat"/>
                <a:cs typeface="Montserrat"/>
                <a:sym typeface="Montserrat"/>
              </a:rPr>
              <a:t>FAMILIE</a:t>
            </a:r>
          </a:p>
        </p:txBody>
      </p:sp>
      <p:sp>
        <p:nvSpPr>
          <p:cNvPr id="7" name="TextBox 7"/>
          <p:cNvSpPr txBox="1"/>
          <p:nvPr/>
        </p:nvSpPr>
        <p:spPr>
          <a:xfrm rot="-9405198">
            <a:off x="1404613" y="6377445"/>
            <a:ext cx="1448176" cy="289772"/>
          </a:xfrm>
          <a:prstGeom prst="rect">
            <a:avLst/>
          </a:prstGeom>
        </p:spPr>
        <p:txBody>
          <a:bodyPr lIns="0" tIns="0" rIns="0" bIns="0" rtlCol="0" anchor="t">
            <a:spAutoFit/>
          </a:bodyPr>
          <a:lstStyle/>
          <a:p>
            <a:pPr algn="ctr">
              <a:lnSpc>
                <a:spcPts val="968"/>
              </a:lnSpc>
            </a:pPr>
            <a:r>
              <a:rPr lang="en-US" sz="807" spc="-20">
                <a:solidFill>
                  <a:srgbClr val="444444"/>
                </a:solidFill>
                <a:latin typeface="Montserrat"/>
                <a:ea typeface="Montserrat"/>
                <a:cs typeface="Montserrat"/>
                <a:sym typeface="Montserrat"/>
              </a:rPr>
              <a:t>PERSÖNLICHES WACHSTUM</a:t>
            </a:r>
          </a:p>
        </p:txBody>
      </p:sp>
      <p:sp>
        <p:nvSpPr>
          <p:cNvPr id="8" name="TextBox 8"/>
          <p:cNvSpPr txBox="1"/>
          <p:nvPr/>
        </p:nvSpPr>
        <p:spPr>
          <a:xfrm rot="-6786390">
            <a:off x="850750" y="5553198"/>
            <a:ext cx="699484" cy="160592"/>
          </a:xfrm>
          <a:prstGeom prst="rect">
            <a:avLst/>
          </a:prstGeom>
        </p:spPr>
        <p:txBody>
          <a:bodyPr lIns="0" tIns="0" rIns="0" bIns="0" rtlCol="0" anchor="t">
            <a:spAutoFit/>
          </a:bodyPr>
          <a:lstStyle/>
          <a:p>
            <a:pPr algn="ctr">
              <a:lnSpc>
                <a:spcPts val="968"/>
              </a:lnSpc>
            </a:pPr>
            <a:r>
              <a:rPr lang="en-US" sz="807" spc="40">
                <a:solidFill>
                  <a:srgbClr val="444444"/>
                </a:solidFill>
                <a:latin typeface="Montserrat"/>
                <a:ea typeface="Montserrat"/>
                <a:cs typeface="Montserrat"/>
                <a:sym typeface="Montserrat"/>
              </a:rPr>
              <a:t>BEZIEHUNG</a:t>
            </a:r>
          </a:p>
        </p:txBody>
      </p:sp>
      <p:sp>
        <p:nvSpPr>
          <p:cNvPr id="9" name="TextBox 9"/>
          <p:cNvSpPr txBox="1"/>
          <p:nvPr/>
        </p:nvSpPr>
        <p:spPr>
          <a:xfrm rot="-3880662">
            <a:off x="897495" y="4167852"/>
            <a:ext cx="573325" cy="148104"/>
          </a:xfrm>
          <a:prstGeom prst="rect">
            <a:avLst/>
          </a:prstGeom>
        </p:spPr>
        <p:txBody>
          <a:bodyPr lIns="0" tIns="0" rIns="0" bIns="0" rtlCol="0" anchor="t">
            <a:spAutoFit/>
          </a:bodyPr>
          <a:lstStyle/>
          <a:p>
            <a:pPr algn="ctr">
              <a:lnSpc>
                <a:spcPts val="968"/>
              </a:lnSpc>
            </a:pPr>
            <a:r>
              <a:rPr lang="en-US" sz="807" spc="40">
                <a:solidFill>
                  <a:srgbClr val="444444"/>
                </a:solidFill>
                <a:latin typeface="Montserrat"/>
                <a:ea typeface="Montserrat"/>
                <a:cs typeface="Montserrat"/>
                <a:sym typeface="Montserrat"/>
              </a:rPr>
              <a:t>FREUNDE</a:t>
            </a:r>
          </a:p>
        </p:txBody>
      </p:sp>
      <p:sp>
        <p:nvSpPr>
          <p:cNvPr id="10" name="TextBox 10"/>
          <p:cNvSpPr txBox="1"/>
          <p:nvPr/>
        </p:nvSpPr>
        <p:spPr>
          <a:xfrm rot="-1386390">
            <a:off x="1810391" y="3289018"/>
            <a:ext cx="590170" cy="149540"/>
          </a:xfrm>
          <a:prstGeom prst="rect">
            <a:avLst/>
          </a:prstGeom>
        </p:spPr>
        <p:txBody>
          <a:bodyPr lIns="0" tIns="0" rIns="0" bIns="0" rtlCol="0" anchor="t">
            <a:spAutoFit/>
          </a:bodyPr>
          <a:lstStyle/>
          <a:p>
            <a:pPr algn="ctr">
              <a:lnSpc>
                <a:spcPts val="968"/>
              </a:lnSpc>
            </a:pPr>
            <a:r>
              <a:rPr lang="en-US" sz="807" spc="40">
                <a:solidFill>
                  <a:srgbClr val="444444"/>
                </a:solidFill>
                <a:latin typeface="Montserrat"/>
                <a:ea typeface="Montserrat"/>
                <a:cs typeface="Montserrat"/>
                <a:sym typeface="Montserrat"/>
              </a:rPr>
              <a:t>KARRIERE</a:t>
            </a:r>
          </a:p>
        </p:txBody>
      </p:sp>
      <p:grpSp>
        <p:nvGrpSpPr>
          <p:cNvPr id="11" name="Group 11"/>
          <p:cNvGrpSpPr/>
          <p:nvPr/>
        </p:nvGrpSpPr>
        <p:grpSpPr>
          <a:xfrm>
            <a:off x="-462132" y="559440"/>
            <a:ext cx="6337610" cy="587702"/>
            <a:chOff x="0" y="0"/>
            <a:chExt cx="8061257" cy="747540"/>
          </a:xfrm>
        </p:grpSpPr>
        <p:sp>
          <p:nvSpPr>
            <p:cNvPr id="12" name="Freeform 12"/>
            <p:cNvSpPr/>
            <p:nvPr/>
          </p:nvSpPr>
          <p:spPr>
            <a:xfrm>
              <a:off x="0" y="0"/>
              <a:ext cx="8061257" cy="747540"/>
            </a:xfrm>
            <a:custGeom>
              <a:avLst/>
              <a:gdLst/>
              <a:ahLst/>
              <a:cxnLst/>
              <a:rect l="l" t="t" r="r" b="b"/>
              <a:pathLst>
                <a:path w="8061257" h="747540">
                  <a:moveTo>
                    <a:pt x="0" y="0"/>
                  </a:moveTo>
                  <a:lnTo>
                    <a:pt x="8061257" y="0"/>
                  </a:lnTo>
                  <a:lnTo>
                    <a:pt x="8061257" y="747540"/>
                  </a:lnTo>
                  <a:lnTo>
                    <a:pt x="0" y="747540"/>
                  </a:lnTo>
                  <a:close/>
                </a:path>
              </a:pathLst>
            </a:custGeom>
            <a:solidFill>
              <a:srgbClr val="F6F6F6"/>
            </a:solidFill>
          </p:spPr>
          <p:txBody>
            <a:bodyPr/>
            <a:lstStyle/>
            <a:p>
              <a:endParaRPr lang="de-DE"/>
            </a:p>
          </p:txBody>
        </p:sp>
      </p:grpSp>
      <p:sp>
        <p:nvSpPr>
          <p:cNvPr id="13" name="TextBox 13"/>
          <p:cNvSpPr txBox="1"/>
          <p:nvPr/>
        </p:nvSpPr>
        <p:spPr>
          <a:xfrm>
            <a:off x="437711" y="684915"/>
            <a:ext cx="4718977" cy="355802"/>
          </a:xfrm>
          <a:prstGeom prst="rect">
            <a:avLst/>
          </a:prstGeom>
        </p:spPr>
        <p:txBody>
          <a:bodyPr lIns="0" tIns="0" rIns="0" bIns="0" rtlCol="0" anchor="t">
            <a:spAutoFit/>
          </a:bodyPr>
          <a:lstStyle/>
          <a:p>
            <a:pPr algn="ctr">
              <a:lnSpc>
                <a:spcPts val="2800"/>
              </a:lnSpc>
            </a:pPr>
            <a:r>
              <a:rPr lang="en-US" sz="2522" spc="378">
                <a:solidFill>
                  <a:srgbClr val="000000"/>
                </a:solidFill>
                <a:latin typeface="Montserrat"/>
                <a:ea typeface="Montserrat"/>
                <a:cs typeface="Montserrat"/>
                <a:sym typeface="Montserrat"/>
              </a:rPr>
              <a:t>DAS RAD DES LEBENS</a:t>
            </a:r>
          </a:p>
        </p:txBody>
      </p:sp>
      <p:sp>
        <p:nvSpPr>
          <p:cNvPr id="14" name="TextBox 14"/>
          <p:cNvSpPr txBox="1"/>
          <p:nvPr/>
        </p:nvSpPr>
        <p:spPr>
          <a:xfrm>
            <a:off x="596942" y="1399163"/>
            <a:ext cx="4400516" cy="400049"/>
          </a:xfrm>
          <a:prstGeom prst="rect">
            <a:avLst/>
          </a:prstGeom>
        </p:spPr>
        <p:txBody>
          <a:bodyPr lIns="0" tIns="0" rIns="0" bIns="0" rtlCol="0" anchor="t">
            <a:spAutoFit/>
          </a:bodyPr>
          <a:lstStyle/>
          <a:p>
            <a:pPr algn="ctr">
              <a:lnSpc>
                <a:spcPts val="1079"/>
              </a:lnSpc>
            </a:pPr>
            <a:r>
              <a:rPr lang="en-US" sz="899">
                <a:solidFill>
                  <a:srgbClr val="000000"/>
                </a:solidFill>
                <a:latin typeface="Montserrat"/>
                <a:ea typeface="Montserrat"/>
                <a:cs typeface="Montserrat"/>
                <a:sym typeface="Montserrat"/>
              </a:rPr>
              <a:t>Das Rad des Lebens ist ein großartiges Werkzeug, das dir hilft, besser zu verstehen, was du tun kannst, um dein Leben ausgeglichener zu gestalten. Denke über die 8 Lebenskategorien unten nach und bewerte sie von 1 bis 10.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8913" y="841105"/>
            <a:ext cx="111263" cy="111263"/>
          </a:xfrm>
          <a:custGeom>
            <a:avLst/>
            <a:gdLst/>
            <a:ahLst/>
            <a:cxnLst/>
            <a:rect l="l" t="t" r="r" b="b"/>
            <a:pathLst>
              <a:path w="111263" h="111263">
                <a:moveTo>
                  <a:pt x="0" y="0"/>
                </a:moveTo>
                <a:lnTo>
                  <a:pt x="111263" y="0"/>
                </a:lnTo>
                <a:lnTo>
                  <a:pt x="111263" y="111263"/>
                </a:lnTo>
                <a:lnTo>
                  <a:pt x="0" y="1112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2232075" y="841293"/>
            <a:ext cx="111075" cy="111075"/>
          </a:xfrm>
          <a:custGeom>
            <a:avLst/>
            <a:gdLst/>
            <a:ahLst/>
            <a:cxnLst/>
            <a:rect l="l" t="t" r="r" b="b"/>
            <a:pathLst>
              <a:path w="111075" h="111075">
                <a:moveTo>
                  <a:pt x="0" y="0"/>
                </a:moveTo>
                <a:lnTo>
                  <a:pt x="111075" y="0"/>
                </a:lnTo>
                <a:lnTo>
                  <a:pt x="111075" y="111075"/>
                </a:lnTo>
                <a:lnTo>
                  <a:pt x="0" y="1110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4" name="Group 4"/>
          <p:cNvGrpSpPr/>
          <p:nvPr/>
        </p:nvGrpSpPr>
        <p:grpSpPr>
          <a:xfrm>
            <a:off x="572465" y="3507135"/>
            <a:ext cx="2173192" cy="773850"/>
            <a:chOff x="0" y="0"/>
            <a:chExt cx="1061234" cy="377894"/>
          </a:xfrm>
        </p:grpSpPr>
        <p:sp>
          <p:nvSpPr>
            <p:cNvPr id="5" name="Freeform 5"/>
            <p:cNvSpPr/>
            <p:nvPr/>
          </p:nvSpPr>
          <p:spPr>
            <a:xfrm>
              <a:off x="0" y="0"/>
              <a:ext cx="1061234" cy="377894"/>
            </a:xfrm>
            <a:custGeom>
              <a:avLst/>
              <a:gdLst/>
              <a:ahLst/>
              <a:cxnLst/>
              <a:rect l="l" t="t" r="r" b="b"/>
              <a:pathLst>
                <a:path w="1061234" h="377894">
                  <a:moveTo>
                    <a:pt x="0" y="0"/>
                  </a:moveTo>
                  <a:lnTo>
                    <a:pt x="1061234" y="0"/>
                  </a:lnTo>
                  <a:lnTo>
                    <a:pt x="1061234" y="377894"/>
                  </a:lnTo>
                  <a:lnTo>
                    <a:pt x="0" y="377894"/>
                  </a:lnTo>
                  <a:close/>
                </a:path>
              </a:pathLst>
            </a:custGeom>
            <a:solidFill>
              <a:srgbClr val="F6F6F6"/>
            </a:solidFill>
          </p:spPr>
          <p:txBody>
            <a:bodyPr/>
            <a:lstStyle/>
            <a:p>
              <a:endParaRPr lang="de-DE"/>
            </a:p>
          </p:txBody>
        </p:sp>
        <p:sp>
          <p:nvSpPr>
            <p:cNvPr id="6" name="TextBox 6"/>
            <p:cNvSpPr txBox="1"/>
            <p:nvPr/>
          </p:nvSpPr>
          <p:spPr>
            <a:xfrm>
              <a:off x="0" y="-28575"/>
              <a:ext cx="1061234" cy="406469"/>
            </a:xfrm>
            <a:prstGeom prst="rect">
              <a:avLst/>
            </a:prstGeom>
          </p:spPr>
          <p:txBody>
            <a:bodyPr lIns="37281" tIns="37281" rIns="37281" bIns="37281" rtlCol="0" anchor="ctr"/>
            <a:lstStyle/>
            <a:p>
              <a:pPr algn="ctr">
                <a:lnSpc>
                  <a:spcPts val="1849"/>
                </a:lnSpc>
              </a:pPr>
              <a:endParaRPr/>
            </a:p>
          </p:txBody>
        </p:sp>
      </p:grpSp>
      <p:sp>
        <p:nvSpPr>
          <p:cNvPr id="7" name="TextBox 7"/>
          <p:cNvSpPr txBox="1"/>
          <p:nvPr/>
        </p:nvSpPr>
        <p:spPr>
          <a:xfrm>
            <a:off x="760206" y="3519399"/>
            <a:ext cx="1765956"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ICH BIN DANKBAR FÜR</a:t>
            </a:r>
          </a:p>
        </p:txBody>
      </p:sp>
      <p:grpSp>
        <p:nvGrpSpPr>
          <p:cNvPr id="8" name="Group 8"/>
          <p:cNvGrpSpPr/>
          <p:nvPr/>
        </p:nvGrpSpPr>
        <p:grpSpPr>
          <a:xfrm>
            <a:off x="569219" y="4404810"/>
            <a:ext cx="2173192" cy="167599"/>
            <a:chOff x="0" y="0"/>
            <a:chExt cx="1061234" cy="81844"/>
          </a:xfrm>
        </p:grpSpPr>
        <p:sp>
          <p:nvSpPr>
            <p:cNvPr id="9" name="Freeform 9"/>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10" name="TextBox 10"/>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11" name="TextBox 11"/>
          <p:cNvSpPr txBox="1"/>
          <p:nvPr/>
        </p:nvSpPr>
        <p:spPr>
          <a:xfrm>
            <a:off x="771491" y="4417379"/>
            <a:ext cx="1726847"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MEINE ZIELE</a:t>
            </a:r>
          </a:p>
        </p:txBody>
      </p:sp>
      <p:grpSp>
        <p:nvGrpSpPr>
          <p:cNvPr id="12" name="Group 12"/>
          <p:cNvGrpSpPr/>
          <p:nvPr/>
        </p:nvGrpSpPr>
        <p:grpSpPr>
          <a:xfrm>
            <a:off x="569219" y="6166033"/>
            <a:ext cx="2173192" cy="167599"/>
            <a:chOff x="0" y="0"/>
            <a:chExt cx="1061234" cy="81844"/>
          </a:xfrm>
        </p:grpSpPr>
        <p:sp>
          <p:nvSpPr>
            <p:cNvPr id="13" name="Freeform 13"/>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14" name="TextBox 14"/>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15" name="TextBox 15"/>
          <p:cNvSpPr txBox="1"/>
          <p:nvPr/>
        </p:nvSpPr>
        <p:spPr>
          <a:xfrm>
            <a:off x="559440" y="6178602"/>
            <a:ext cx="219924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MEINE AFFIRMATION</a:t>
            </a:r>
          </a:p>
        </p:txBody>
      </p:sp>
      <p:sp>
        <p:nvSpPr>
          <p:cNvPr id="16" name="Freeform 16"/>
          <p:cNvSpPr/>
          <p:nvPr/>
        </p:nvSpPr>
        <p:spPr>
          <a:xfrm>
            <a:off x="1858500" y="841105"/>
            <a:ext cx="113405" cy="113405"/>
          </a:xfrm>
          <a:custGeom>
            <a:avLst/>
            <a:gdLst/>
            <a:ahLst/>
            <a:cxnLst/>
            <a:rect l="l" t="t" r="r" b="b"/>
            <a:pathLst>
              <a:path w="113405" h="113405">
                <a:moveTo>
                  <a:pt x="0" y="0"/>
                </a:moveTo>
                <a:lnTo>
                  <a:pt x="113404" y="0"/>
                </a:lnTo>
                <a:lnTo>
                  <a:pt x="113404" y="113404"/>
                </a:lnTo>
                <a:lnTo>
                  <a:pt x="0" y="1134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7"/>
          <p:cNvSpPr/>
          <p:nvPr/>
        </p:nvSpPr>
        <p:spPr>
          <a:xfrm>
            <a:off x="1985148" y="841105"/>
            <a:ext cx="111263" cy="111263"/>
          </a:xfrm>
          <a:custGeom>
            <a:avLst/>
            <a:gdLst/>
            <a:ahLst/>
            <a:cxnLst/>
            <a:rect l="l" t="t" r="r" b="b"/>
            <a:pathLst>
              <a:path w="111263" h="111263">
                <a:moveTo>
                  <a:pt x="0" y="0"/>
                </a:moveTo>
                <a:lnTo>
                  <a:pt x="111264" y="0"/>
                </a:lnTo>
                <a:lnTo>
                  <a:pt x="111264" y="111263"/>
                </a:lnTo>
                <a:lnTo>
                  <a:pt x="0" y="1112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TextBox 18"/>
          <p:cNvSpPr txBox="1"/>
          <p:nvPr/>
        </p:nvSpPr>
        <p:spPr>
          <a:xfrm>
            <a:off x="1170009" y="849927"/>
            <a:ext cx="750309" cy="84282"/>
          </a:xfrm>
          <a:prstGeom prst="rect">
            <a:avLst/>
          </a:prstGeom>
        </p:spPr>
        <p:txBody>
          <a:bodyPr lIns="0" tIns="0" rIns="0" bIns="0" rtlCol="0" anchor="t">
            <a:spAutoFit/>
          </a:bodyPr>
          <a:lstStyle/>
          <a:p>
            <a:pPr algn="just">
              <a:lnSpc>
                <a:spcPts val="605"/>
              </a:lnSpc>
            </a:pPr>
            <a:r>
              <a:rPr lang="en-US" sz="504">
                <a:solidFill>
                  <a:srgbClr val="000000"/>
                </a:solidFill>
                <a:latin typeface="Montserrat"/>
                <a:ea typeface="Montserrat"/>
                <a:cs typeface="Montserrat"/>
                <a:sym typeface="Montserrat"/>
              </a:rPr>
              <a:t>MEINE STIMMUNG:</a:t>
            </a:r>
          </a:p>
        </p:txBody>
      </p:sp>
      <p:grpSp>
        <p:nvGrpSpPr>
          <p:cNvPr id="19" name="Group 19"/>
          <p:cNvGrpSpPr/>
          <p:nvPr/>
        </p:nvGrpSpPr>
        <p:grpSpPr>
          <a:xfrm>
            <a:off x="569219" y="5305834"/>
            <a:ext cx="2173192" cy="735248"/>
            <a:chOff x="0" y="0"/>
            <a:chExt cx="1061234" cy="359044"/>
          </a:xfrm>
        </p:grpSpPr>
        <p:sp>
          <p:nvSpPr>
            <p:cNvPr id="20" name="Freeform 20"/>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21" name="TextBox 21"/>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22" name="TextBox 22"/>
          <p:cNvSpPr txBox="1"/>
          <p:nvPr/>
        </p:nvSpPr>
        <p:spPr>
          <a:xfrm>
            <a:off x="715459" y="5312424"/>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ERNÄHRUNG | BEWEGUNG | ME-TIME</a:t>
            </a:r>
          </a:p>
        </p:txBody>
      </p:sp>
      <p:grpSp>
        <p:nvGrpSpPr>
          <p:cNvPr id="23" name="Group 23"/>
          <p:cNvGrpSpPr/>
          <p:nvPr/>
        </p:nvGrpSpPr>
        <p:grpSpPr>
          <a:xfrm>
            <a:off x="572465" y="7067057"/>
            <a:ext cx="2173192" cy="735248"/>
            <a:chOff x="0" y="0"/>
            <a:chExt cx="1061234" cy="359044"/>
          </a:xfrm>
        </p:grpSpPr>
        <p:sp>
          <p:nvSpPr>
            <p:cNvPr id="24" name="Freeform 24"/>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25" name="TextBox 25"/>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26" name="TextBox 26"/>
          <p:cNvSpPr txBox="1"/>
          <p:nvPr/>
        </p:nvSpPr>
        <p:spPr>
          <a:xfrm>
            <a:off x="760206" y="7095632"/>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NOTIZEN</a:t>
            </a:r>
          </a:p>
        </p:txBody>
      </p:sp>
      <p:sp>
        <p:nvSpPr>
          <p:cNvPr id="27" name="Freeform 27"/>
          <p:cNvSpPr/>
          <p:nvPr/>
        </p:nvSpPr>
        <p:spPr>
          <a:xfrm>
            <a:off x="4385191" y="841105"/>
            <a:ext cx="111263" cy="111263"/>
          </a:xfrm>
          <a:custGeom>
            <a:avLst/>
            <a:gdLst/>
            <a:ahLst/>
            <a:cxnLst/>
            <a:rect l="l" t="t" r="r" b="b"/>
            <a:pathLst>
              <a:path w="111263" h="111263">
                <a:moveTo>
                  <a:pt x="0" y="0"/>
                </a:moveTo>
                <a:lnTo>
                  <a:pt x="111264" y="0"/>
                </a:lnTo>
                <a:lnTo>
                  <a:pt x="111264" y="111263"/>
                </a:lnTo>
                <a:lnTo>
                  <a:pt x="0" y="1112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8" name="Freeform 28"/>
          <p:cNvSpPr/>
          <p:nvPr/>
        </p:nvSpPr>
        <p:spPr>
          <a:xfrm>
            <a:off x="4508353" y="841293"/>
            <a:ext cx="111075" cy="111075"/>
          </a:xfrm>
          <a:custGeom>
            <a:avLst/>
            <a:gdLst/>
            <a:ahLst/>
            <a:cxnLst/>
            <a:rect l="l" t="t" r="r" b="b"/>
            <a:pathLst>
              <a:path w="111075" h="111075">
                <a:moveTo>
                  <a:pt x="0" y="0"/>
                </a:moveTo>
                <a:lnTo>
                  <a:pt x="111075" y="0"/>
                </a:lnTo>
                <a:lnTo>
                  <a:pt x="111075" y="111075"/>
                </a:lnTo>
                <a:lnTo>
                  <a:pt x="0" y="1110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9" name="Group 29"/>
          <p:cNvGrpSpPr/>
          <p:nvPr/>
        </p:nvGrpSpPr>
        <p:grpSpPr>
          <a:xfrm>
            <a:off x="2848743" y="3507135"/>
            <a:ext cx="2173192" cy="773850"/>
            <a:chOff x="0" y="0"/>
            <a:chExt cx="1061234" cy="377894"/>
          </a:xfrm>
        </p:grpSpPr>
        <p:sp>
          <p:nvSpPr>
            <p:cNvPr id="30" name="Freeform 30"/>
            <p:cNvSpPr/>
            <p:nvPr/>
          </p:nvSpPr>
          <p:spPr>
            <a:xfrm>
              <a:off x="0" y="0"/>
              <a:ext cx="1061234" cy="377894"/>
            </a:xfrm>
            <a:custGeom>
              <a:avLst/>
              <a:gdLst/>
              <a:ahLst/>
              <a:cxnLst/>
              <a:rect l="l" t="t" r="r" b="b"/>
              <a:pathLst>
                <a:path w="1061234" h="377894">
                  <a:moveTo>
                    <a:pt x="0" y="0"/>
                  </a:moveTo>
                  <a:lnTo>
                    <a:pt x="1061234" y="0"/>
                  </a:lnTo>
                  <a:lnTo>
                    <a:pt x="1061234" y="377894"/>
                  </a:lnTo>
                  <a:lnTo>
                    <a:pt x="0" y="377894"/>
                  </a:lnTo>
                  <a:close/>
                </a:path>
              </a:pathLst>
            </a:custGeom>
            <a:solidFill>
              <a:srgbClr val="F6F6F6"/>
            </a:solidFill>
          </p:spPr>
          <p:txBody>
            <a:bodyPr/>
            <a:lstStyle/>
            <a:p>
              <a:endParaRPr lang="de-DE"/>
            </a:p>
          </p:txBody>
        </p:sp>
        <p:sp>
          <p:nvSpPr>
            <p:cNvPr id="31" name="TextBox 31"/>
            <p:cNvSpPr txBox="1"/>
            <p:nvPr/>
          </p:nvSpPr>
          <p:spPr>
            <a:xfrm>
              <a:off x="0" y="-28575"/>
              <a:ext cx="1061234" cy="406469"/>
            </a:xfrm>
            <a:prstGeom prst="rect">
              <a:avLst/>
            </a:prstGeom>
          </p:spPr>
          <p:txBody>
            <a:bodyPr lIns="37281" tIns="37281" rIns="37281" bIns="37281" rtlCol="0" anchor="ctr"/>
            <a:lstStyle/>
            <a:p>
              <a:pPr algn="ctr">
                <a:lnSpc>
                  <a:spcPts val="1849"/>
                </a:lnSpc>
              </a:pPr>
              <a:endParaRPr/>
            </a:p>
          </p:txBody>
        </p:sp>
      </p:grpSp>
      <p:sp>
        <p:nvSpPr>
          <p:cNvPr id="32" name="TextBox 32"/>
          <p:cNvSpPr txBox="1"/>
          <p:nvPr/>
        </p:nvSpPr>
        <p:spPr>
          <a:xfrm>
            <a:off x="3036484" y="3519399"/>
            <a:ext cx="1765956"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ICH BIN DANKBAR FÜR</a:t>
            </a:r>
          </a:p>
        </p:txBody>
      </p:sp>
      <p:grpSp>
        <p:nvGrpSpPr>
          <p:cNvPr id="33" name="Group 33"/>
          <p:cNvGrpSpPr/>
          <p:nvPr/>
        </p:nvGrpSpPr>
        <p:grpSpPr>
          <a:xfrm>
            <a:off x="2845497" y="4404810"/>
            <a:ext cx="2173192" cy="167599"/>
            <a:chOff x="0" y="0"/>
            <a:chExt cx="1061234" cy="81844"/>
          </a:xfrm>
        </p:grpSpPr>
        <p:sp>
          <p:nvSpPr>
            <p:cNvPr id="34" name="Freeform 34"/>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35" name="TextBox 35"/>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36" name="TextBox 36"/>
          <p:cNvSpPr txBox="1"/>
          <p:nvPr/>
        </p:nvSpPr>
        <p:spPr>
          <a:xfrm>
            <a:off x="3047770" y="4417379"/>
            <a:ext cx="1726847"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MEINE ZIELE</a:t>
            </a:r>
          </a:p>
        </p:txBody>
      </p:sp>
      <p:grpSp>
        <p:nvGrpSpPr>
          <p:cNvPr id="37" name="Group 37"/>
          <p:cNvGrpSpPr/>
          <p:nvPr/>
        </p:nvGrpSpPr>
        <p:grpSpPr>
          <a:xfrm>
            <a:off x="2845497" y="6166033"/>
            <a:ext cx="2173192" cy="167599"/>
            <a:chOff x="0" y="0"/>
            <a:chExt cx="1061234" cy="81844"/>
          </a:xfrm>
        </p:grpSpPr>
        <p:sp>
          <p:nvSpPr>
            <p:cNvPr id="38" name="Freeform 38"/>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39" name="TextBox 39"/>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40" name="TextBox 40"/>
          <p:cNvSpPr txBox="1"/>
          <p:nvPr/>
        </p:nvSpPr>
        <p:spPr>
          <a:xfrm>
            <a:off x="2835718" y="6178602"/>
            <a:ext cx="219924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MEINE AFFIRMATION</a:t>
            </a:r>
          </a:p>
        </p:txBody>
      </p:sp>
      <p:sp>
        <p:nvSpPr>
          <p:cNvPr id="41" name="Freeform 41"/>
          <p:cNvSpPr/>
          <p:nvPr/>
        </p:nvSpPr>
        <p:spPr>
          <a:xfrm>
            <a:off x="4134778" y="841105"/>
            <a:ext cx="113405" cy="113405"/>
          </a:xfrm>
          <a:custGeom>
            <a:avLst/>
            <a:gdLst/>
            <a:ahLst/>
            <a:cxnLst/>
            <a:rect l="l" t="t" r="r" b="b"/>
            <a:pathLst>
              <a:path w="113405" h="113405">
                <a:moveTo>
                  <a:pt x="0" y="0"/>
                </a:moveTo>
                <a:lnTo>
                  <a:pt x="113404" y="0"/>
                </a:lnTo>
                <a:lnTo>
                  <a:pt x="113404" y="113404"/>
                </a:lnTo>
                <a:lnTo>
                  <a:pt x="0" y="1134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42" name="Freeform 42"/>
          <p:cNvSpPr/>
          <p:nvPr/>
        </p:nvSpPr>
        <p:spPr>
          <a:xfrm>
            <a:off x="4261427" y="841105"/>
            <a:ext cx="111263" cy="111263"/>
          </a:xfrm>
          <a:custGeom>
            <a:avLst/>
            <a:gdLst/>
            <a:ahLst/>
            <a:cxnLst/>
            <a:rect l="l" t="t" r="r" b="b"/>
            <a:pathLst>
              <a:path w="111263" h="111263">
                <a:moveTo>
                  <a:pt x="0" y="0"/>
                </a:moveTo>
                <a:lnTo>
                  <a:pt x="111263" y="0"/>
                </a:lnTo>
                <a:lnTo>
                  <a:pt x="111263" y="111263"/>
                </a:lnTo>
                <a:lnTo>
                  <a:pt x="0" y="1112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43" name="TextBox 43"/>
          <p:cNvSpPr txBox="1"/>
          <p:nvPr/>
        </p:nvSpPr>
        <p:spPr>
          <a:xfrm>
            <a:off x="3446287" y="849927"/>
            <a:ext cx="750309" cy="84282"/>
          </a:xfrm>
          <a:prstGeom prst="rect">
            <a:avLst/>
          </a:prstGeom>
        </p:spPr>
        <p:txBody>
          <a:bodyPr lIns="0" tIns="0" rIns="0" bIns="0" rtlCol="0" anchor="t">
            <a:spAutoFit/>
          </a:bodyPr>
          <a:lstStyle/>
          <a:p>
            <a:pPr algn="just">
              <a:lnSpc>
                <a:spcPts val="605"/>
              </a:lnSpc>
            </a:pPr>
            <a:r>
              <a:rPr lang="en-US" sz="504">
                <a:solidFill>
                  <a:srgbClr val="000000"/>
                </a:solidFill>
                <a:latin typeface="Montserrat"/>
                <a:ea typeface="Montserrat"/>
                <a:cs typeface="Montserrat"/>
                <a:sym typeface="Montserrat"/>
              </a:rPr>
              <a:t>MEINE STIMMUNG:</a:t>
            </a:r>
          </a:p>
        </p:txBody>
      </p:sp>
      <p:grpSp>
        <p:nvGrpSpPr>
          <p:cNvPr id="44" name="Group 44"/>
          <p:cNvGrpSpPr/>
          <p:nvPr/>
        </p:nvGrpSpPr>
        <p:grpSpPr>
          <a:xfrm>
            <a:off x="2845497" y="5305834"/>
            <a:ext cx="2173192" cy="735248"/>
            <a:chOff x="0" y="0"/>
            <a:chExt cx="1061234" cy="359044"/>
          </a:xfrm>
        </p:grpSpPr>
        <p:sp>
          <p:nvSpPr>
            <p:cNvPr id="45" name="Freeform 45"/>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46" name="TextBox 46"/>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47" name="TextBox 47"/>
          <p:cNvSpPr txBox="1"/>
          <p:nvPr/>
        </p:nvSpPr>
        <p:spPr>
          <a:xfrm>
            <a:off x="2991737" y="5312424"/>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ERNÄHRUNG | BEWEGUNG | ME-TIME</a:t>
            </a:r>
          </a:p>
        </p:txBody>
      </p:sp>
      <p:grpSp>
        <p:nvGrpSpPr>
          <p:cNvPr id="48" name="Group 48"/>
          <p:cNvGrpSpPr/>
          <p:nvPr/>
        </p:nvGrpSpPr>
        <p:grpSpPr>
          <a:xfrm>
            <a:off x="2848743" y="7067057"/>
            <a:ext cx="2173192" cy="735248"/>
            <a:chOff x="0" y="0"/>
            <a:chExt cx="1061234" cy="359044"/>
          </a:xfrm>
        </p:grpSpPr>
        <p:sp>
          <p:nvSpPr>
            <p:cNvPr id="49" name="Freeform 49"/>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50" name="TextBox 50"/>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51" name="TextBox 51"/>
          <p:cNvSpPr txBox="1"/>
          <p:nvPr/>
        </p:nvSpPr>
        <p:spPr>
          <a:xfrm>
            <a:off x="3036484" y="7095632"/>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NOTIZEN</a:t>
            </a:r>
          </a:p>
        </p:txBody>
      </p:sp>
      <p:grpSp>
        <p:nvGrpSpPr>
          <p:cNvPr id="52" name="Group 52"/>
          <p:cNvGrpSpPr/>
          <p:nvPr/>
        </p:nvGrpSpPr>
        <p:grpSpPr>
          <a:xfrm>
            <a:off x="1067012" y="1567540"/>
            <a:ext cx="1177606" cy="1177595"/>
            <a:chOff x="0" y="0"/>
            <a:chExt cx="1570141" cy="1570127"/>
          </a:xfrm>
        </p:grpSpPr>
        <p:sp>
          <p:nvSpPr>
            <p:cNvPr id="53" name="AutoShape 53"/>
            <p:cNvSpPr/>
            <p:nvPr/>
          </p:nvSpPr>
          <p:spPr>
            <a:xfrm rot="-8999">
              <a:off x="4097" y="781476"/>
              <a:ext cx="1566032" cy="0"/>
            </a:xfrm>
            <a:prstGeom prst="line">
              <a:avLst/>
            </a:prstGeom>
            <a:ln w="11274" cap="flat">
              <a:solidFill>
                <a:srgbClr val="A6A6A6"/>
              </a:solidFill>
              <a:prstDash val="solid"/>
              <a:headEnd type="none" w="sm" len="sm"/>
              <a:tailEnd type="none" w="sm" len="sm"/>
            </a:ln>
          </p:spPr>
          <p:txBody>
            <a:bodyPr/>
            <a:lstStyle/>
            <a:p>
              <a:endParaRPr lang="de-DE"/>
            </a:p>
          </p:txBody>
        </p:sp>
        <p:sp>
          <p:nvSpPr>
            <p:cNvPr id="54" name="AutoShape 54"/>
            <p:cNvSpPr/>
            <p:nvPr/>
          </p:nvSpPr>
          <p:spPr>
            <a:xfrm rot="-7266033">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55" name="AutoShape 55"/>
            <p:cNvSpPr/>
            <p:nvPr/>
          </p:nvSpPr>
          <p:spPr>
            <a:xfrm rot="-8992344">
              <a:off x="0" y="775327"/>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56" name="AutoShape 56"/>
            <p:cNvSpPr/>
            <p:nvPr/>
          </p:nvSpPr>
          <p:spPr>
            <a:xfrm rot="7237552">
              <a:off x="0" y="781476"/>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57" name="AutoShape 57"/>
            <p:cNvSpPr/>
            <p:nvPr/>
          </p:nvSpPr>
          <p:spPr>
            <a:xfrm rot="9022314">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grpSp>
          <p:nvGrpSpPr>
            <p:cNvPr id="58" name="Group 58"/>
            <p:cNvGrpSpPr/>
            <p:nvPr/>
          </p:nvGrpSpPr>
          <p:grpSpPr>
            <a:xfrm>
              <a:off x="0" y="0"/>
              <a:ext cx="1570127" cy="1570127"/>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60" name="TextBox 60"/>
              <p:cNvSpPr txBox="1"/>
              <p:nvPr/>
            </p:nvSpPr>
            <p:spPr>
              <a:xfrm>
                <a:off x="76200" y="57150"/>
                <a:ext cx="660400" cy="679450"/>
              </a:xfrm>
              <a:prstGeom prst="rect">
                <a:avLst/>
              </a:prstGeom>
            </p:spPr>
            <p:txBody>
              <a:bodyPr lIns="36945" tIns="36945" rIns="36945" bIns="36945" rtlCol="0" anchor="ctr"/>
              <a:lstStyle/>
              <a:p>
                <a:pPr algn="ctr">
                  <a:lnSpc>
                    <a:spcPts val="1073"/>
                  </a:lnSpc>
                </a:pPr>
                <a:endParaRPr/>
              </a:p>
            </p:txBody>
          </p:sp>
        </p:grpSp>
        <p:sp>
          <p:nvSpPr>
            <p:cNvPr id="61" name="AutoShape 61"/>
            <p:cNvSpPr/>
            <p:nvPr/>
          </p:nvSpPr>
          <p:spPr>
            <a:xfrm rot="-5400000">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grpSp>
          <p:nvGrpSpPr>
            <p:cNvPr id="62" name="Group 62"/>
            <p:cNvGrpSpPr/>
            <p:nvPr/>
          </p:nvGrpSpPr>
          <p:grpSpPr>
            <a:xfrm>
              <a:off x="69009" y="73109"/>
              <a:ext cx="1423910" cy="1423910"/>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64" name="TextBox 64"/>
              <p:cNvSpPr txBox="1"/>
              <p:nvPr/>
            </p:nvSpPr>
            <p:spPr>
              <a:xfrm>
                <a:off x="76200" y="57150"/>
                <a:ext cx="660400" cy="679450"/>
              </a:xfrm>
              <a:prstGeom prst="rect">
                <a:avLst/>
              </a:prstGeom>
            </p:spPr>
            <p:txBody>
              <a:bodyPr lIns="36945" tIns="36945" rIns="36945" bIns="36945" rtlCol="0" anchor="ctr"/>
              <a:lstStyle/>
              <a:p>
                <a:pPr algn="ctr">
                  <a:lnSpc>
                    <a:spcPts val="1073"/>
                  </a:lnSpc>
                </a:pPr>
                <a:endParaRPr/>
              </a:p>
            </p:txBody>
          </p:sp>
        </p:grpSp>
        <p:sp>
          <p:nvSpPr>
            <p:cNvPr id="65" name="Freeform 65"/>
            <p:cNvSpPr/>
            <p:nvPr/>
          </p:nvSpPr>
          <p:spPr>
            <a:xfrm>
              <a:off x="760079" y="760079"/>
              <a:ext cx="49969" cy="49969"/>
            </a:xfrm>
            <a:custGeom>
              <a:avLst/>
              <a:gdLst/>
              <a:ahLst/>
              <a:cxnLst/>
              <a:rect l="l" t="t" r="r" b="b"/>
              <a:pathLst>
                <a:path w="49969" h="49969">
                  <a:moveTo>
                    <a:pt x="0" y="0"/>
                  </a:moveTo>
                  <a:lnTo>
                    <a:pt x="49969" y="0"/>
                  </a:lnTo>
                  <a:lnTo>
                    <a:pt x="49969" y="49969"/>
                  </a:lnTo>
                  <a:lnTo>
                    <a:pt x="0" y="499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66" name="TextBox 66"/>
            <p:cNvSpPr txBox="1"/>
            <p:nvPr/>
          </p:nvSpPr>
          <p:spPr>
            <a:xfrm>
              <a:off x="651694" y="118993"/>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12</a:t>
              </a:r>
            </a:p>
          </p:txBody>
        </p:sp>
        <p:sp>
          <p:nvSpPr>
            <p:cNvPr id="67" name="TextBox 67"/>
            <p:cNvSpPr txBox="1"/>
            <p:nvPr/>
          </p:nvSpPr>
          <p:spPr>
            <a:xfrm>
              <a:off x="963670" y="216204"/>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a:t>
              </a:r>
            </a:p>
          </p:txBody>
        </p:sp>
        <p:sp>
          <p:nvSpPr>
            <p:cNvPr id="68" name="TextBox 68"/>
            <p:cNvSpPr txBox="1"/>
            <p:nvPr/>
          </p:nvSpPr>
          <p:spPr>
            <a:xfrm>
              <a:off x="1198671" y="418525"/>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2</a:t>
              </a:r>
            </a:p>
          </p:txBody>
        </p:sp>
        <p:sp>
          <p:nvSpPr>
            <p:cNvPr id="69" name="TextBox 69"/>
            <p:cNvSpPr txBox="1"/>
            <p:nvPr/>
          </p:nvSpPr>
          <p:spPr>
            <a:xfrm>
              <a:off x="1277695" y="750750"/>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3</a:t>
              </a:r>
            </a:p>
          </p:txBody>
        </p:sp>
        <p:sp>
          <p:nvSpPr>
            <p:cNvPr id="70" name="TextBox 70"/>
            <p:cNvSpPr txBox="1"/>
            <p:nvPr/>
          </p:nvSpPr>
          <p:spPr>
            <a:xfrm>
              <a:off x="1198671" y="1082188"/>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4</a:t>
              </a:r>
            </a:p>
          </p:txBody>
        </p:sp>
        <p:sp>
          <p:nvSpPr>
            <p:cNvPr id="71" name="TextBox 71"/>
            <p:cNvSpPr txBox="1"/>
            <p:nvPr/>
          </p:nvSpPr>
          <p:spPr>
            <a:xfrm>
              <a:off x="963670" y="128646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5</a:t>
              </a:r>
            </a:p>
          </p:txBody>
        </p:sp>
        <p:sp>
          <p:nvSpPr>
            <p:cNvPr id="72" name="TextBox 72"/>
            <p:cNvSpPr txBox="1"/>
            <p:nvPr/>
          </p:nvSpPr>
          <p:spPr>
            <a:xfrm>
              <a:off x="645545" y="1370208"/>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6</a:t>
              </a:r>
            </a:p>
          </p:txBody>
        </p:sp>
        <p:sp>
          <p:nvSpPr>
            <p:cNvPr id="73" name="TextBox 73"/>
            <p:cNvSpPr txBox="1"/>
            <p:nvPr/>
          </p:nvSpPr>
          <p:spPr>
            <a:xfrm>
              <a:off x="325512" y="1302867"/>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7</a:t>
              </a:r>
            </a:p>
          </p:txBody>
        </p:sp>
        <p:sp>
          <p:nvSpPr>
            <p:cNvPr id="74" name="TextBox 74"/>
            <p:cNvSpPr txBox="1"/>
            <p:nvPr/>
          </p:nvSpPr>
          <p:spPr>
            <a:xfrm>
              <a:off x="96998" y="108155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8</a:t>
              </a:r>
            </a:p>
          </p:txBody>
        </p:sp>
        <p:sp>
          <p:nvSpPr>
            <p:cNvPr id="75" name="TextBox 75"/>
            <p:cNvSpPr txBox="1"/>
            <p:nvPr/>
          </p:nvSpPr>
          <p:spPr>
            <a:xfrm>
              <a:off x="4089" y="74902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9</a:t>
              </a:r>
            </a:p>
          </p:txBody>
        </p:sp>
        <p:sp>
          <p:nvSpPr>
            <p:cNvPr id="76" name="TextBox 76"/>
            <p:cNvSpPr txBox="1"/>
            <p:nvPr/>
          </p:nvSpPr>
          <p:spPr>
            <a:xfrm>
              <a:off x="110763" y="418525"/>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10</a:t>
              </a:r>
            </a:p>
          </p:txBody>
        </p:sp>
        <p:sp>
          <p:nvSpPr>
            <p:cNvPr id="77" name="TextBox 77"/>
            <p:cNvSpPr txBox="1"/>
            <p:nvPr/>
          </p:nvSpPr>
          <p:spPr>
            <a:xfrm>
              <a:off x="325512" y="199806"/>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11</a:t>
              </a:r>
            </a:p>
          </p:txBody>
        </p:sp>
      </p:grpSp>
      <p:grpSp>
        <p:nvGrpSpPr>
          <p:cNvPr id="78" name="Group 78"/>
          <p:cNvGrpSpPr/>
          <p:nvPr/>
        </p:nvGrpSpPr>
        <p:grpSpPr>
          <a:xfrm>
            <a:off x="3367137" y="1567540"/>
            <a:ext cx="1177606" cy="1177595"/>
            <a:chOff x="0" y="0"/>
            <a:chExt cx="1570141" cy="1570127"/>
          </a:xfrm>
        </p:grpSpPr>
        <p:sp>
          <p:nvSpPr>
            <p:cNvPr id="79" name="AutoShape 79"/>
            <p:cNvSpPr/>
            <p:nvPr/>
          </p:nvSpPr>
          <p:spPr>
            <a:xfrm rot="-8999">
              <a:off x="4097" y="781476"/>
              <a:ext cx="1566032" cy="0"/>
            </a:xfrm>
            <a:prstGeom prst="line">
              <a:avLst/>
            </a:prstGeom>
            <a:ln w="11274" cap="flat">
              <a:solidFill>
                <a:srgbClr val="A6A6A6"/>
              </a:solidFill>
              <a:prstDash val="solid"/>
              <a:headEnd type="none" w="sm" len="sm"/>
              <a:tailEnd type="none" w="sm" len="sm"/>
            </a:ln>
          </p:spPr>
          <p:txBody>
            <a:bodyPr/>
            <a:lstStyle/>
            <a:p>
              <a:endParaRPr lang="de-DE"/>
            </a:p>
          </p:txBody>
        </p:sp>
        <p:sp>
          <p:nvSpPr>
            <p:cNvPr id="80" name="AutoShape 80"/>
            <p:cNvSpPr/>
            <p:nvPr/>
          </p:nvSpPr>
          <p:spPr>
            <a:xfrm rot="-7266033">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81" name="AutoShape 81"/>
            <p:cNvSpPr/>
            <p:nvPr/>
          </p:nvSpPr>
          <p:spPr>
            <a:xfrm rot="-8992344">
              <a:off x="0" y="775327"/>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82" name="AutoShape 82"/>
            <p:cNvSpPr/>
            <p:nvPr/>
          </p:nvSpPr>
          <p:spPr>
            <a:xfrm rot="7237552">
              <a:off x="0" y="781476"/>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83" name="AutoShape 83"/>
            <p:cNvSpPr/>
            <p:nvPr/>
          </p:nvSpPr>
          <p:spPr>
            <a:xfrm rot="9022314">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grpSp>
          <p:nvGrpSpPr>
            <p:cNvPr id="84" name="Group 84"/>
            <p:cNvGrpSpPr/>
            <p:nvPr/>
          </p:nvGrpSpPr>
          <p:grpSpPr>
            <a:xfrm>
              <a:off x="0" y="0"/>
              <a:ext cx="1570127" cy="1570127"/>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86" name="TextBox 86"/>
              <p:cNvSpPr txBox="1"/>
              <p:nvPr/>
            </p:nvSpPr>
            <p:spPr>
              <a:xfrm>
                <a:off x="76200" y="57150"/>
                <a:ext cx="660400" cy="679450"/>
              </a:xfrm>
              <a:prstGeom prst="rect">
                <a:avLst/>
              </a:prstGeom>
            </p:spPr>
            <p:txBody>
              <a:bodyPr lIns="36945" tIns="36945" rIns="36945" bIns="36945" rtlCol="0" anchor="ctr"/>
              <a:lstStyle/>
              <a:p>
                <a:pPr algn="ctr">
                  <a:lnSpc>
                    <a:spcPts val="1073"/>
                  </a:lnSpc>
                </a:pPr>
                <a:endParaRPr/>
              </a:p>
            </p:txBody>
          </p:sp>
        </p:grpSp>
        <p:sp>
          <p:nvSpPr>
            <p:cNvPr id="87" name="AutoShape 87"/>
            <p:cNvSpPr/>
            <p:nvPr/>
          </p:nvSpPr>
          <p:spPr>
            <a:xfrm rot="-5400000">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grpSp>
          <p:nvGrpSpPr>
            <p:cNvPr id="88" name="Group 88"/>
            <p:cNvGrpSpPr/>
            <p:nvPr/>
          </p:nvGrpSpPr>
          <p:grpSpPr>
            <a:xfrm>
              <a:off x="69009" y="73109"/>
              <a:ext cx="1423910" cy="1423910"/>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90" name="TextBox 90"/>
              <p:cNvSpPr txBox="1"/>
              <p:nvPr/>
            </p:nvSpPr>
            <p:spPr>
              <a:xfrm>
                <a:off x="76200" y="57150"/>
                <a:ext cx="660400" cy="679450"/>
              </a:xfrm>
              <a:prstGeom prst="rect">
                <a:avLst/>
              </a:prstGeom>
            </p:spPr>
            <p:txBody>
              <a:bodyPr lIns="36945" tIns="36945" rIns="36945" bIns="36945" rtlCol="0" anchor="ctr"/>
              <a:lstStyle/>
              <a:p>
                <a:pPr algn="ctr">
                  <a:lnSpc>
                    <a:spcPts val="1073"/>
                  </a:lnSpc>
                </a:pPr>
                <a:endParaRPr/>
              </a:p>
            </p:txBody>
          </p:sp>
        </p:grpSp>
        <p:sp>
          <p:nvSpPr>
            <p:cNvPr id="91" name="Freeform 91"/>
            <p:cNvSpPr/>
            <p:nvPr/>
          </p:nvSpPr>
          <p:spPr>
            <a:xfrm>
              <a:off x="760079" y="760079"/>
              <a:ext cx="49969" cy="49969"/>
            </a:xfrm>
            <a:custGeom>
              <a:avLst/>
              <a:gdLst/>
              <a:ahLst/>
              <a:cxnLst/>
              <a:rect l="l" t="t" r="r" b="b"/>
              <a:pathLst>
                <a:path w="49969" h="49969">
                  <a:moveTo>
                    <a:pt x="0" y="0"/>
                  </a:moveTo>
                  <a:lnTo>
                    <a:pt x="49969" y="0"/>
                  </a:lnTo>
                  <a:lnTo>
                    <a:pt x="49969" y="49969"/>
                  </a:lnTo>
                  <a:lnTo>
                    <a:pt x="0" y="499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92" name="TextBox 92"/>
            <p:cNvSpPr txBox="1"/>
            <p:nvPr/>
          </p:nvSpPr>
          <p:spPr>
            <a:xfrm>
              <a:off x="651694" y="118993"/>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12</a:t>
              </a:r>
            </a:p>
          </p:txBody>
        </p:sp>
        <p:sp>
          <p:nvSpPr>
            <p:cNvPr id="93" name="TextBox 93"/>
            <p:cNvSpPr txBox="1"/>
            <p:nvPr/>
          </p:nvSpPr>
          <p:spPr>
            <a:xfrm>
              <a:off x="963670" y="216204"/>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a:t>
              </a:r>
            </a:p>
          </p:txBody>
        </p:sp>
        <p:sp>
          <p:nvSpPr>
            <p:cNvPr id="94" name="TextBox 94"/>
            <p:cNvSpPr txBox="1"/>
            <p:nvPr/>
          </p:nvSpPr>
          <p:spPr>
            <a:xfrm>
              <a:off x="1198671" y="418525"/>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2</a:t>
              </a:r>
            </a:p>
          </p:txBody>
        </p:sp>
        <p:sp>
          <p:nvSpPr>
            <p:cNvPr id="95" name="TextBox 95"/>
            <p:cNvSpPr txBox="1"/>
            <p:nvPr/>
          </p:nvSpPr>
          <p:spPr>
            <a:xfrm>
              <a:off x="1277695" y="750750"/>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3</a:t>
              </a:r>
            </a:p>
          </p:txBody>
        </p:sp>
        <p:sp>
          <p:nvSpPr>
            <p:cNvPr id="96" name="TextBox 96"/>
            <p:cNvSpPr txBox="1"/>
            <p:nvPr/>
          </p:nvSpPr>
          <p:spPr>
            <a:xfrm>
              <a:off x="1198671" y="1082188"/>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4</a:t>
              </a:r>
            </a:p>
          </p:txBody>
        </p:sp>
        <p:sp>
          <p:nvSpPr>
            <p:cNvPr id="97" name="TextBox 97"/>
            <p:cNvSpPr txBox="1"/>
            <p:nvPr/>
          </p:nvSpPr>
          <p:spPr>
            <a:xfrm>
              <a:off x="963670" y="128646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5</a:t>
              </a:r>
            </a:p>
          </p:txBody>
        </p:sp>
        <p:sp>
          <p:nvSpPr>
            <p:cNvPr id="98" name="TextBox 98"/>
            <p:cNvSpPr txBox="1"/>
            <p:nvPr/>
          </p:nvSpPr>
          <p:spPr>
            <a:xfrm>
              <a:off x="645545" y="1370208"/>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6</a:t>
              </a:r>
            </a:p>
          </p:txBody>
        </p:sp>
        <p:sp>
          <p:nvSpPr>
            <p:cNvPr id="99" name="TextBox 99"/>
            <p:cNvSpPr txBox="1"/>
            <p:nvPr/>
          </p:nvSpPr>
          <p:spPr>
            <a:xfrm>
              <a:off x="325512" y="1302867"/>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7</a:t>
              </a:r>
            </a:p>
          </p:txBody>
        </p:sp>
        <p:sp>
          <p:nvSpPr>
            <p:cNvPr id="100" name="TextBox 100"/>
            <p:cNvSpPr txBox="1"/>
            <p:nvPr/>
          </p:nvSpPr>
          <p:spPr>
            <a:xfrm>
              <a:off x="96998" y="108155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8</a:t>
              </a:r>
            </a:p>
          </p:txBody>
        </p:sp>
        <p:sp>
          <p:nvSpPr>
            <p:cNvPr id="101" name="TextBox 101"/>
            <p:cNvSpPr txBox="1"/>
            <p:nvPr/>
          </p:nvSpPr>
          <p:spPr>
            <a:xfrm>
              <a:off x="4089" y="74902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9</a:t>
              </a:r>
            </a:p>
          </p:txBody>
        </p:sp>
        <p:sp>
          <p:nvSpPr>
            <p:cNvPr id="102" name="TextBox 102"/>
            <p:cNvSpPr txBox="1"/>
            <p:nvPr/>
          </p:nvSpPr>
          <p:spPr>
            <a:xfrm>
              <a:off x="110763" y="418525"/>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10</a:t>
              </a:r>
            </a:p>
          </p:txBody>
        </p:sp>
        <p:sp>
          <p:nvSpPr>
            <p:cNvPr id="103" name="TextBox 103"/>
            <p:cNvSpPr txBox="1"/>
            <p:nvPr/>
          </p:nvSpPr>
          <p:spPr>
            <a:xfrm>
              <a:off x="325512" y="199806"/>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11</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8913" y="841105"/>
            <a:ext cx="111263" cy="111263"/>
          </a:xfrm>
          <a:custGeom>
            <a:avLst/>
            <a:gdLst/>
            <a:ahLst/>
            <a:cxnLst/>
            <a:rect l="l" t="t" r="r" b="b"/>
            <a:pathLst>
              <a:path w="111263" h="111263">
                <a:moveTo>
                  <a:pt x="0" y="0"/>
                </a:moveTo>
                <a:lnTo>
                  <a:pt x="111263" y="0"/>
                </a:lnTo>
                <a:lnTo>
                  <a:pt x="111263" y="111263"/>
                </a:lnTo>
                <a:lnTo>
                  <a:pt x="0" y="1112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2232075" y="841293"/>
            <a:ext cx="111075" cy="111075"/>
          </a:xfrm>
          <a:custGeom>
            <a:avLst/>
            <a:gdLst/>
            <a:ahLst/>
            <a:cxnLst/>
            <a:rect l="l" t="t" r="r" b="b"/>
            <a:pathLst>
              <a:path w="111075" h="111075">
                <a:moveTo>
                  <a:pt x="0" y="0"/>
                </a:moveTo>
                <a:lnTo>
                  <a:pt x="111075" y="0"/>
                </a:lnTo>
                <a:lnTo>
                  <a:pt x="111075" y="111075"/>
                </a:lnTo>
                <a:lnTo>
                  <a:pt x="0" y="1110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4" name="Group 4"/>
          <p:cNvGrpSpPr/>
          <p:nvPr/>
        </p:nvGrpSpPr>
        <p:grpSpPr>
          <a:xfrm>
            <a:off x="572465" y="3507135"/>
            <a:ext cx="2173192" cy="773850"/>
            <a:chOff x="0" y="0"/>
            <a:chExt cx="1061234" cy="377894"/>
          </a:xfrm>
        </p:grpSpPr>
        <p:sp>
          <p:nvSpPr>
            <p:cNvPr id="5" name="Freeform 5"/>
            <p:cNvSpPr/>
            <p:nvPr/>
          </p:nvSpPr>
          <p:spPr>
            <a:xfrm>
              <a:off x="0" y="0"/>
              <a:ext cx="1061234" cy="377894"/>
            </a:xfrm>
            <a:custGeom>
              <a:avLst/>
              <a:gdLst/>
              <a:ahLst/>
              <a:cxnLst/>
              <a:rect l="l" t="t" r="r" b="b"/>
              <a:pathLst>
                <a:path w="1061234" h="377894">
                  <a:moveTo>
                    <a:pt x="0" y="0"/>
                  </a:moveTo>
                  <a:lnTo>
                    <a:pt x="1061234" y="0"/>
                  </a:lnTo>
                  <a:lnTo>
                    <a:pt x="1061234" y="377894"/>
                  </a:lnTo>
                  <a:lnTo>
                    <a:pt x="0" y="377894"/>
                  </a:lnTo>
                  <a:close/>
                </a:path>
              </a:pathLst>
            </a:custGeom>
            <a:solidFill>
              <a:srgbClr val="F6F6F6"/>
            </a:solidFill>
          </p:spPr>
          <p:txBody>
            <a:bodyPr/>
            <a:lstStyle/>
            <a:p>
              <a:endParaRPr lang="de-DE"/>
            </a:p>
          </p:txBody>
        </p:sp>
        <p:sp>
          <p:nvSpPr>
            <p:cNvPr id="6" name="TextBox 6"/>
            <p:cNvSpPr txBox="1"/>
            <p:nvPr/>
          </p:nvSpPr>
          <p:spPr>
            <a:xfrm>
              <a:off x="0" y="-28575"/>
              <a:ext cx="1061234" cy="406469"/>
            </a:xfrm>
            <a:prstGeom prst="rect">
              <a:avLst/>
            </a:prstGeom>
          </p:spPr>
          <p:txBody>
            <a:bodyPr lIns="37281" tIns="37281" rIns="37281" bIns="37281" rtlCol="0" anchor="ctr"/>
            <a:lstStyle/>
            <a:p>
              <a:pPr algn="ctr">
                <a:lnSpc>
                  <a:spcPts val="1849"/>
                </a:lnSpc>
              </a:pPr>
              <a:endParaRPr/>
            </a:p>
          </p:txBody>
        </p:sp>
      </p:grpSp>
      <p:sp>
        <p:nvSpPr>
          <p:cNvPr id="7" name="TextBox 7"/>
          <p:cNvSpPr txBox="1"/>
          <p:nvPr/>
        </p:nvSpPr>
        <p:spPr>
          <a:xfrm>
            <a:off x="760206" y="3519399"/>
            <a:ext cx="1765956"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ICH BIN DANKBAR FÜR</a:t>
            </a:r>
          </a:p>
        </p:txBody>
      </p:sp>
      <p:grpSp>
        <p:nvGrpSpPr>
          <p:cNvPr id="8" name="Group 8"/>
          <p:cNvGrpSpPr/>
          <p:nvPr/>
        </p:nvGrpSpPr>
        <p:grpSpPr>
          <a:xfrm>
            <a:off x="569219" y="4404810"/>
            <a:ext cx="2173192" cy="167599"/>
            <a:chOff x="0" y="0"/>
            <a:chExt cx="1061234" cy="81844"/>
          </a:xfrm>
        </p:grpSpPr>
        <p:sp>
          <p:nvSpPr>
            <p:cNvPr id="9" name="Freeform 9"/>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10" name="TextBox 10"/>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11" name="TextBox 11"/>
          <p:cNvSpPr txBox="1"/>
          <p:nvPr/>
        </p:nvSpPr>
        <p:spPr>
          <a:xfrm>
            <a:off x="771491" y="4417379"/>
            <a:ext cx="1726847"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MEINE ZIELE</a:t>
            </a:r>
          </a:p>
        </p:txBody>
      </p:sp>
      <p:grpSp>
        <p:nvGrpSpPr>
          <p:cNvPr id="12" name="Group 12"/>
          <p:cNvGrpSpPr/>
          <p:nvPr/>
        </p:nvGrpSpPr>
        <p:grpSpPr>
          <a:xfrm>
            <a:off x="569219" y="6166033"/>
            <a:ext cx="2173192" cy="167599"/>
            <a:chOff x="0" y="0"/>
            <a:chExt cx="1061234" cy="81844"/>
          </a:xfrm>
        </p:grpSpPr>
        <p:sp>
          <p:nvSpPr>
            <p:cNvPr id="13" name="Freeform 13"/>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14" name="TextBox 14"/>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15" name="TextBox 15"/>
          <p:cNvSpPr txBox="1"/>
          <p:nvPr/>
        </p:nvSpPr>
        <p:spPr>
          <a:xfrm>
            <a:off x="559440" y="6178602"/>
            <a:ext cx="219924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MEINE AFFIRMATION</a:t>
            </a:r>
          </a:p>
        </p:txBody>
      </p:sp>
      <p:sp>
        <p:nvSpPr>
          <p:cNvPr id="16" name="Freeform 16"/>
          <p:cNvSpPr/>
          <p:nvPr/>
        </p:nvSpPr>
        <p:spPr>
          <a:xfrm>
            <a:off x="1858500" y="841105"/>
            <a:ext cx="113405" cy="113405"/>
          </a:xfrm>
          <a:custGeom>
            <a:avLst/>
            <a:gdLst/>
            <a:ahLst/>
            <a:cxnLst/>
            <a:rect l="l" t="t" r="r" b="b"/>
            <a:pathLst>
              <a:path w="113405" h="113405">
                <a:moveTo>
                  <a:pt x="0" y="0"/>
                </a:moveTo>
                <a:lnTo>
                  <a:pt x="113404" y="0"/>
                </a:lnTo>
                <a:lnTo>
                  <a:pt x="113404" y="113404"/>
                </a:lnTo>
                <a:lnTo>
                  <a:pt x="0" y="1134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7" name="Freeform 17"/>
          <p:cNvSpPr/>
          <p:nvPr/>
        </p:nvSpPr>
        <p:spPr>
          <a:xfrm>
            <a:off x="1985148" y="841105"/>
            <a:ext cx="111263" cy="111263"/>
          </a:xfrm>
          <a:custGeom>
            <a:avLst/>
            <a:gdLst/>
            <a:ahLst/>
            <a:cxnLst/>
            <a:rect l="l" t="t" r="r" b="b"/>
            <a:pathLst>
              <a:path w="111263" h="111263">
                <a:moveTo>
                  <a:pt x="0" y="0"/>
                </a:moveTo>
                <a:lnTo>
                  <a:pt x="111264" y="0"/>
                </a:lnTo>
                <a:lnTo>
                  <a:pt x="111264" y="111263"/>
                </a:lnTo>
                <a:lnTo>
                  <a:pt x="0" y="1112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8" name="TextBox 18"/>
          <p:cNvSpPr txBox="1"/>
          <p:nvPr/>
        </p:nvSpPr>
        <p:spPr>
          <a:xfrm>
            <a:off x="1170009" y="849927"/>
            <a:ext cx="750309" cy="84282"/>
          </a:xfrm>
          <a:prstGeom prst="rect">
            <a:avLst/>
          </a:prstGeom>
        </p:spPr>
        <p:txBody>
          <a:bodyPr lIns="0" tIns="0" rIns="0" bIns="0" rtlCol="0" anchor="t">
            <a:spAutoFit/>
          </a:bodyPr>
          <a:lstStyle/>
          <a:p>
            <a:pPr algn="just">
              <a:lnSpc>
                <a:spcPts val="605"/>
              </a:lnSpc>
            </a:pPr>
            <a:r>
              <a:rPr lang="en-US" sz="504">
                <a:solidFill>
                  <a:srgbClr val="000000"/>
                </a:solidFill>
                <a:latin typeface="Montserrat"/>
                <a:ea typeface="Montserrat"/>
                <a:cs typeface="Montserrat"/>
                <a:sym typeface="Montserrat"/>
              </a:rPr>
              <a:t>MEINE STIMMUNG:</a:t>
            </a:r>
          </a:p>
        </p:txBody>
      </p:sp>
      <p:grpSp>
        <p:nvGrpSpPr>
          <p:cNvPr id="19" name="Group 19"/>
          <p:cNvGrpSpPr/>
          <p:nvPr/>
        </p:nvGrpSpPr>
        <p:grpSpPr>
          <a:xfrm>
            <a:off x="569219" y="5305834"/>
            <a:ext cx="2173192" cy="735248"/>
            <a:chOff x="0" y="0"/>
            <a:chExt cx="1061234" cy="359044"/>
          </a:xfrm>
        </p:grpSpPr>
        <p:sp>
          <p:nvSpPr>
            <p:cNvPr id="20" name="Freeform 20"/>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21" name="TextBox 21"/>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22" name="TextBox 22"/>
          <p:cNvSpPr txBox="1"/>
          <p:nvPr/>
        </p:nvSpPr>
        <p:spPr>
          <a:xfrm>
            <a:off x="715459" y="5312424"/>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ERNÄHRUNG | BEWEGUNG | ME-TIME</a:t>
            </a:r>
          </a:p>
        </p:txBody>
      </p:sp>
      <p:grpSp>
        <p:nvGrpSpPr>
          <p:cNvPr id="23" name="Group 23"/>
          <p:cNvGrpSpPr/>
          <p:nvPr/>
        </p:nvGrpSpPr>
        <p:grpSpPr>
          <a:xfrm>
            <a:off x="572465" y="7067057"/>
            <a:ext cx="2173192" cy="735248"/>
            <a:chOff x="0" y="0"/>
            <a:chExt cx="1061234" cy="359044"/>
          </a:xfrm>
        </p:grpSpPr>
        <p:sp>
          <p:nvSpPr>
            <p:cNvPr id="24" name="Freeform 24"/>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25" name="TextBox 25"/>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26" name="TextBox 26"/>
          <p:cNvSpPr txBox="1"/>
          <p:nvPr/>
        </p:nvSpPr>
        <p:spPr>
          <a:xfrm>
            <a:off x="760206" y="7095632"/>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NOTIZEN</a:t>
            </a:r>
          </a:p>
        </p:txBody>
      </p:sp>
      <p:sp>
        <p:nvSpPr>
          <p:cNvPr id="27" name="Freeform 27"/>
          <p:cNvSpPr/>
          <p:nvPr/>
        </p:nvSpPr>
        <p:spPr>
          <a:xfrm>
            <a:off x="4385191" y="841105"/>
            <a:ext cx="111263" cy="111263"/>
          </a:xfrm>
          <a:custGeom>
            <a:avLst/>
            <a:gdLst/>
            <a:ahLst/>
            <a:cxnLst/>
            <a:rect l="l" t="t" r="r" b="b"/>
            <a:pathLst>
              <a:path w="111263" h="111263">
                <a:moveTo>
                  <a:pt x="0" y="0"/>
                </a:moveTo>
                <a:lnTo>
                  <a:pt x="111264" y="0"/>
                </a:lnTo>
                <a:lnTo>
                  <a:pt x="111264" y="111263"/>
                </a:lnTo>
                <a:lnTo>
                  <a:pt x="0" y="1112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28" name="Freeform 28"/>
          <p:cNvSpPr/>
          <p:nvPr/>
        </p:nvSpPr>
        <p:spPr>
          <a:xfrm>
            <a:off x="4508353" y="841293"/>
            <a:ext cx="111075" cy="111075"/>
          </a:xfrm>
          <a:custGeom>
            <a:avLst/>
            <a:gdLst/>
            <a:ahLst/>
            <a:cxnLst/>
            <a:rect l="l" t="t" r="r" b="b"/>
            <a:pathLst>
              <a:path w="111075" h="111075">
                <a:moveTo>
                  <a:pt x="0" y="0"/>
                </a:moveTo>
                <a:lnTo>
                  <a:pt x="111075" y="0"/>
                </a:lnTo>
                <a:lnTo>
                  <a:pt x="111075" y="111075"/>
                </a:lnTo>
                <a:lnTo>
                  <a:pt x="0" y="1110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9" name="Group 29"/>
          <p:cNvGrpSpPr/>
          <p:nvPr/>
        </p:nvGrpSpPr>
        <p:grpSpPr>
          <a:xfrm>
            <a:off x="2848743" y="3507135"/>
            <a:ext cx="2173192" cy="773850"/>
            <a:chOff x="0" y="0"/>
            <a:chExt cx="1061234" cy="377894"/>
          </a:xfrm>
        </p:grpSpPr>
        <p:sp>
          <p:nvSpPr>
            <p:cNvPr id="30" name="Freeform 30"/>
            <p:cNvSpPr/>
            <p:nvPr/>
          </p:nvSpPr>
          <p:spPr>
            <a:xfrm>
              <a:off x="0" y="0"/>
              <a:ext cx="1061234" cy="377894"/>
            </a:xfrm>
            <a:custGeom>
              <a:avLst/>
              <a:gdLst/>
              <a:ahLst/>
              <a:cxnLst/>
              <a:rect l="l" t="t" r="r" b="b"/>
              <a:pathLst>
                <a:path w="1061234" h="377894">
                  <a:moveTo>
                    <a:pt x="0" y="0"/>
                  </a:moveTo>
                  <a:lnTo>
                    <a:pt x="1061234" y="0"/>
                  </a:lnTo>
                  <a:lnTo>
                    <a:pt x="1061234" y="377894"/>
                  </a:lnTo>
                  <a:lnTo>
                    <a:pt x="0" y="377894"/>
                  </a:lnTo>
                  <a:close/>
                </a:path>
              </a:pathLst>
            </a:custGeom>
            <a:solidFill>
              <a:srgbClr val="F6F6F6"/>
            </a:solidFill>
          </p:spPr>
          <p:txBody>
            <a:bodyPr/>
            <a:lstStyle/>
            <a:p>
              <a:endParaRPr lang="de-DE"/>
            </a:p>
          </p:txBody>
        </p:sp>
        <p:sp>
          <p:nvSpPr>
            <p:cNvPr id="31" name="TextBox 31"/>
            <p:cNvSpPr txBox="1"/>
            <p:nvPr/>
          </p:nvSpPr>
          <p:spPr>
            <a:xfrm>
              <a:off x="0" y="-28575"/>
              <a:ext cx="1061234" cy="406469"/>
            </a:xfrm>
            <a:prstGeom prst="rect">
              <a:avLst/>
            </a:prstGeom>
          </p:spPr>
          <p:txBody>
            <a:bodyPr lIns="37281" tIns="37281" rIns="37281" bIns="37281" rtlCol="0" anchor="ctr"/>
            <a:lstStyle/>
            <a:p>
              <a:pPr algn="ctr">
                <a:lnSpc>
                  <a:spcPts val="1849"/>
                </a:lnSpc>
              </a:pPr>
              <a:endParaRPr/>
            </a:p>
          </p:txBody>
        </p:sp>
      </p:grpSp>
      <p:sp>
        <p:nvSpPr>
          <p:cNvPr id="32" name="TextBox 32"/>
          <p:cNvSpPr txBox="1"/>
          <p:nvPr/>
        </p:nvSpPr>
        <p:spPr>
          <a:xfrm>
            <a:off x="3036484" y="3519399"/>
            <a:ext cx="1765956"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ICH BIN DANKBAR FÜR</a:t>
            </a:r>
          </a:p>
        </p:txBody>
      </p:sp>
      <p:grpSp>
        <p:nvGrpSpPr>
          <p:cNvPr id="33" name="Group 33"/>
          <p:cNvGrpSpPr/>
          <p:nvPr/>
        </p:nvGrpSpPr>
        <p:grpSpPr>
          <a:xfrm>
            <a:off x="2845497" y="4404810"/>
            <a:ext cx="2173192" cy="167599"/>
            <a:chOff x="0" y="0"/>
            <a:chExt cx="1061234" cy="81844"/>
          </a:xfrm>
        </p:grpSpPr>
        <p:sp>
          <p:nvSpPr>
            <p:cNvPr id="34" name="Freeform 34"/>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35" name="TextBox 35"/>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36" name="TextBox 36"/>
          <p:cNvSpPr txBox="1"/>
          <p:nvPr/>
        </p:nvSpPr>
        <p:spPr>
          <a:xfrm>
            <a:off x="3047770" y="4417379"/>
            <a:ext cx="1726847"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MEINE ZIELE</a:t>
            </a:r>
          </a:p>
        </p:txBody>
      </p:sp>
      <p:grpSp>
        <p:nvGrpSpPr>
          <p:cNvPr id="37" name="Group 37"/>
          <p:cNvGrpSpPr/>
          <p:nvPr/>
        </p:nvGrpSpPr>
        <p:grpSpPr>
          <a:xfrm>
            <a:off x="2845497" y="6166033"/>
            <a:ext cx="2173192" cy="167599"/>
            <a:chOff x="0" y="0"/>
            <a:chExt cx="1061234" cy="81844"/>
          </a:xfrm>
        </p:grpSpPr>
        <p:sp>
          <p:nvSpPr>
            <p:cNvPr id="38" name="Freeform 38"/>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39" name="TextBox 39"/>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40" name="TextBox 40"/>
          <p:cNvSpPr txBox="1"/>
          <p:nvPr/>
        </p:nvSpPr>
        <p:spPr>
          <a:xfrm>
            <a:off x="2835718" y="6178602"/>
            <a:ext cx="219924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MEINE AFFIRMATION</a:t>
            </a:r>
          </a:p>
        </p:txBody>
      </p:sp>
      <p:sp>
        <p:nvSpPr>
          <p:cNvPr id="41" name="Freeform 41"/>
          <p:cNvSpPr/>
          <p:nvPr/>
        </p:nvSpPr>
        <p:spPr>
          <a:xfrm>
            <a:off x="4134778" y="841105"/>
            <a:ext cx="113405" cy="113405"/>
          </a:xfrm>
          <a:custGeom>
            <a:avLst/>
            <a:gdLst/>
            <a:ahLst/>
            <a:cxnLst/>
            <a:rect l="l" t="t" r="r" b="b"/>
            <a:pathLst>
              <a:path w="113405" h="113405">
                <a:moveTo>
                  <a:pt x="0" y="0"/>
                </a:moveTo>
                <a:lnTo>
                  <a:pt x="113404" y="0"/>
                </a:lnTo>
                <a:lnTo>
                  <a:pt x="113404" y="113404"/>
                </a:lnTo>
                <a:lnTo>
                  <a:pt x="0" y="1134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42" name="Freeform 42"/>
          <p:cNvSpPr/>
          <p:nvPr/>
        </p:nvSpPr>
        <p:spPr>
          <a:xfrm>
            <a:off x="4261427" y="841105"/>
            <a:ext cx="111263" cy="111263"/>
          </a:xfrm>
          <a:custGeom>
            <a:avLst/>
            <a:gdLst/>
            <a:ahLst/>
            <a:cxnLst/>
            <a:rect l="l" t="t" r="r" b="b"/>
            <a:pathLst>
              <a:path w="111263" h="111263">
                <a:moveTo>
                  <a:pt x="0" y="0"/>
                </a:moveTo>
                <a:lnTo>
                  <a:pt x="111263" y="0"/>
                </a:lnTo>
                <a:lnTo>
                  <a:pt x="111263" y="111263"/>
                </a:lnTo>
                <a:lnTo>
                  <a:pt x="0" y="1112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43" name="TextBox 43"/>
          <p:cNvSpPr txBox="1"/>
          <p:nvPr/>
        </p:nvSpPr>
        <p:spPr>
          <a:xfrm>
            <a:off x="3446287" y="849927"/>
            <a:ext cx="750309" cy="84282"/>
          </a:xfrm>
          <a:prstGeom prst="rect">
            <a:avLst/>
          </a:prstGeom>
        </p:spPr>
        <p:txBody>
          <a:bodyPr lIns="0" tIns="0" rIns="0" bIns="0" rtlCol="0" anchor="t">
            <a:spAutoFit/>
          </a:bodyPr>
          <a:lstStyle/>
          <a:p>
            <a:pPr algn="just">
              <a:lnSpc>
                <a:spcPts val="605"/>
              </a:lnSpc>
            </a:pPr>
            <a:r>
              <a:rPr lang="en-US" sz="504">
                <a:solidFill>
                  <a:srgbClr val="000000"/>
                </a:solidFill>
                <a:latin typeface="Montserrat"/>
                <a:ea typeface="Montserrat"/>
                <a:cs typeface="Montserrat"/>
                <a:sym typeface="Montserrat"/>
              </a:rPr>
              <a:t>MEINE STIMMUNG:</a:t>
            </a:r>
          </a:p>
        </p:txBody>
      </p:sp>
      <p:grpSp>
        <p:nvGrpSpPr>
          <p:cNvPr id="44" name="Group 44"/>
          <p:cNvGrpSpPr/>
          <p:nvPr/>
        </p:nvGrpSpPr>
        <p:grpSpPr>
          <a:xfrm>
            <a:off x="2845497" y="5305834"/>
            <a:ext cx="2173192" cy="735248"/>
            <a:chOff x="0" y="0"/>
            <a:chExt cx="1061234" cy="359044"/>
          </a:xfrm>
        </p:grpSpPr>
        <p:sp>
          <p:nvSpPr>
            <p:cNvPr id="45" name="Freeform 45"/>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46" name="TextBox 46"/>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47" name="TextBox 47"/>
          <p:cNvSpPr txBox="1"/>
          <p:nvPr/>
        </p:nvSpPr>
        <p:spPr>
          <a:xfrm>
            <a:off x="2991737" y="5312424"/>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ERNÄHRUNG | BEWEGUNG | ME-TIME</a:t>
            </a:r>
          </a:p>
        </p:txBody>
      </p:sp>
      <p:grpSp>
        <p:nvGrpSpPr>
          <p:cNvPr id="48" name="Group 48"/>
          <p:cNvGrpSpPr/>
          <p:nvPr/>
        </p:nvGrpSpPr>
        <p:grpSpPr>
          <a:xfrm>
            <a:off x="2848743" y="7067057"/>
            <a:ext cx="2173192" cy="735248"/>
            <a:chOff x="0" y="0"/>
            <a:chExt cx="1061234" cy="359044"/>
          </a:xfrm>
        </p:grpSpPr>
        <p:sp>
          <p:nvSpPr>
            <p:cNvPr id="49" name="Freeform 49"/>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50" name="TextBox 50"/>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51" name="TextBox 51"/>
          <p:cNvSpPr txBox="1"/>
          <p:nvPr/>
        </p:nvSpPr>
        <p:spPr>
          <a:xfrm>
            <a:off x="3036484" y="7095632"/>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NOTIZEN</a:t>
            </a:r>
          </a:p>
        </p:txBody>
      </p:sp>
      <p:grpSp>
        <p:nvGrpSpPr>
          <p:cNvPr id="52" name="Group 52"/>
          <p:cNvGrpSpPr/>
          <p:nvPr/>
        </p:nvGrpSpPr>
        <p:grpSpPr>
          <a:xfrm>
            <a:off x="1067012" y="1567540"/>
            <a:ext cx="1177606" cy="1177595"/>
            <a:chOff x="0" y="0"/>
            <a:chExt cx="1570141" cy="1570127"/>
          </a:xfrm>
        </p:grpSpPr>
        <p:sp>
          <p:nvSpPr>
            <p:cNvPr id="53" name="AutoShape 53"/>
            <p:cNvSpPr/>
            <p:nvPr/>
          </p:nvSpPr>
          <p:spPr>
            <a:xfrm rot="-8999">
              <a:off x="4097" y="781476"/>
              <a:ext cx="1566032" cy="0"/>
            </a:xfrm>
            <a:prstGeom prst="line">
              <a:avLst/>
            </a:prstGeom>
            <a:ln w="11274" cap="flat">
              <a:solidFill>
                <a:srgbClr val="A6A6A6"/>
              </a:solidFill>
              <a:prstDash val="solid"/>
              <a:headEnd type="none" w="sm" len="sm"/>
              <a:tailEnd type="none" w="sm" len="sm"/>
            </a:ln>
          </p:spPr>
          <p:txBody>
            <a:bodyPr/>
            <a:lstStyle/>
            <a:p>
              <a:endParaRPr lang="de-DE"/>
            </a:p>
          </p:txBody>
        </p:sp>
        <p:sp>
          <p:nvSpPr>
            <p:cNvPr id="54" name="AutoShape 54"/>
            <p:cNvSpPr/>
            <p:nvPr/>
          </p:nvSpPr>
          <p:spPr>
            <a:xfrm rot="-7266033">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55" name="AutoShape 55"/>
            <p:cNvSpPr/>
            <p:nvPr/>
          </p:nvSpPr>
          <p:spPr>
            <a:xfrm rot="-8992344">
              <a:off x="0" y="775327"/>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56" name="AutoShape 56"/>
            <p:cNvSpPr/>
            <p:nvPr/>
          </p:nvSpPr>
          <p:spPr>
            <a:xfrm rot="7237552">
              <a:off x="0" y="781476"/>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57" name="AutoShape 57"/>
            <p:cNvSpPr/>
            <p:nvPr/>
          </p:nvSpPr>
          <p:spPr>
            <a:xfrm rot="9022314">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grpSp>
          <p:nvGrpSpPr>
            <p:cNvPr id="58" name="Group 58"/>
            <p:cNvGrpSpPr/>
            <p:nvPr/>
          </p:nvGrpSpPr>
          <p:grpSpPr>
            <a:xfrm>
              <a:off x="0" y="0"/>
              <a:ext cx="1570127" cy="1570127"/>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60" name="TextBox 60"/>
              <p:cNvSpPr txBox="1"/>
              <p:nvPr/>
            </p:nvSpPr>
            <p:spPr>
              <a:xfrm>
                <a:off x="76200" y="57150"/>
                <a:ext cx="660400" cy="679450"/>
              </a:xfrm>
              <a:prstGeom prst="rect">
                <a:avLst/>
              </a:prstGeom>
            </p:spPr>
            <p:txBody>
              <a:bodyPr lIns="36945" tIns="36945" rIns="36945" bIns="36945" rtlCol="0" anchor="ctr"/>
              <a:lstStyle/>
              <a:p>
                <a:pPr algn="ctr">
                  <a:lnSpc>
                    <a:spcPts val="1073"/>
                  </a:lnSpc>
                </a:pPr>
                <a:endParaRPr/>
              </a:p>
            </p:txBody>
          </p:sp>
        </p:grpSp>
        <p:sp>
          <p:nvSpPr>
            <p:cNvPr id="61" name="AutoShape 61"/>
            <p:cNvSpPr/>
            <p:nvPr/>
          </p:nvSpPr>
          <p:spPr>
            <a:xfrm rot="-5400000">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grpSp>
          <p:nvGrpSpPr>
            <p:cNvPr id="62" name="Group 62"/>
            <p:cNvGrpSpPr/>
            <p:nvPr/>
          </p:nvGrpSpPr>
          <p:grpSpPr>
            <a:xfrm>
              <a:off x="69009" y="73109"/>
              <a:ext cx="1423910" cy="1423910"/>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64" name="TextBox 64"/>
              <p:cNvSpPr txBox="1"/>
              <p:nvPr/>
            </p:nvSpPr>
            <p:spPr>
              <a:xfrm>
                <a:off x="76200" y="57150"/>
                <a:ext cx="660400" cy="679450"/>
              </a:xfrm>
              <a:prstGeom prst="rect">
                <a:avLst/>
              </a:prstGeom>
            </p:spPr>
            <p:txBody>
              <a:bodyPr lIns="36945" tIns="36945" rIns="36945" bIns="36945" rtlCol="0" anchor="ctr"/>
              <a:lstStyle/>
              <a:p>
                <a:pPr algn="ctr">
                  <a:lnSpc>
                    <a:spcPts val="1073"/>
                  </a:lnSpc>
                </a:pPr>
                <a:endParaRPr/>
              </a:p>
            </p:txBody>
          </p:sp>
        </p:grpSp>
        <p:sp>
          <p:nvSpPr>
            <p:cNvPr id="65" name="Freeform 65"/>
            <p:cNvSpPr/>
            <p:nvPr/>
          </p:nvSpPr>
          <p:spPr>
            <a:xfrm>
              <a:off x="760079" y="760079"/>
              <a:ext cx="49969" cy="49969"/>
            </a:xfrm>
            <a:custGeom>
              <a:avLst/>
              <a:gdLst/>
              <a:ahLst/>
              <a:cxnLst/>
              <a:rect l="l" t="t" r="r" b="b"/>
              <a:pathLst>
                <a:path w="49969" h="49969">
                  <a:moveTo>
                    <a:pt x="0" y="0"/>
                  </a:moveTo>
                  <a:lnTo>
                    <a:pt x="49969" y="0"/>
                  </a:lnTo>
                  <a:lnTo>
                    <a:pt x="49969" y="49969"/>
                  </a:lnTo>
                  <a:lnTo>
                    <a:pt x="0" y="499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66" name="TextBox 66"/>
            <p:cNvSpPr txBox="1"/>
            <p:nvPr/>
          </p:nvSpPr>
          <p:spPr>
            <a:xfrm>
              <a:off x="651694" y="118993"/>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12</a:t>
              </a:r>
            </a:p>
          </p:txBody>
        </p:sp>
        <p:sp>
          <p:nvSpPr>
            <p:cNvPr id="67" name="TextBox 67"/>
            <p:cNvSpPr txBox="1"/>
            <p:nvPr/>
          </p:nvSpPr>
          <p:spPr>
            <a:xfrm>
              <a:off x="963670" y="216204"/>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a:t>
              </a:r>
            </a:p>
          </p:txBody>
        </p:sp>
        <p:sp>
          <p:nvSpPr>
            <p:cNvPr id="68" name="TextBox 68"/>
            <p:cNvSpPr txBox="1"/>
            <p:nvPr/>
          </p:nvSpPr>
          <p:spPr>
            <a:xfrm>
              <a:off x="1198671" y="418525"/>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2</a:t>
              </a:r>
            </a:p>
          </p:txBody>
        </p:sp>
        <p:sp>
          <p:nvSpPr>
            <p:cNvPr id="69" name="TextBox 69"/>
            <p:cNvSpPr txBox="1"/>
            <p:nvPr/>
          </p:nvSpPr>
          <p:spPr>
            <a:xfrm>
              <a:off x="1277695" y="750750"/>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3</a:t>
              </a:r>
            </a:p>
          </p:txBody>
        </p:sp>
        <p:sp>
          <p:nvSpPr>
            <p:cNvPr id="70" name="TextBox 70"/>
            <p:cNvSpPr txBox="1"/>
            <p:nvPr/>
          </p:nvSpPr>
          <p:spPr>
            <a:xfrm>
              <a:off x="1198671" y="1082188"/>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4</a:t>
              </a:r>
            </a:p>
          </p:txBody>
        </p:sp>
        <p:sp>
          <p:nvSpPr>
            <p:cNvPr id="71" name="TextBox 71"/>
            <p:cNvSpPr txBox="1"/>
            <p:nvPr/>
          </p:nvSpPr>
          <p:spPr>
            <a:xfrm>
              <a:off x="963670" y="128646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5</a:t>
              </a:r>
            </a:p>
          </p:txBody>
        </p:sp>
        <p:sp>
          <p:nvSpPr>
            <p:cNvPr id="72" name="TextBox 72"/>
            <p:cNvSpPr txBox="1"/>
            <p:nvPr/>
          </p:nvSpPr>
          <p:spPr>
            <a:xfrm>
              <a:off x="645545" y="1370208"/>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6</a:t>
              </a:r>
            </a:p>
          </p:txBody>
        </p:sp>
        <p:sp>
          <p:nvSpPr>
            <p:cNvPr id="73" name="TextBox 73"/>
            <p:cNvSpPr txBox="1"/>
            <p:nvPr/>
          </p:nvSpPr>
          <p:spPr>
            <a:xfrm>
              <a:off x="325512" y="1302867"/>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7</a:t>
              </a:r>
            </a:p>
          </p:txBody>
        </p:sp>
        <p:sp>
          <p:nvSpPr>
            <p:cNvPr id="74" name="TextBox 74"/>
            <p:cNvSpPr txBox="1"/>
            <p:nvPr/>
          </p:nvSpPr>
          <p:spPr>
            <a:xfrm>
              <a:off x="96998" y="108155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8</a:t>
              </a:r>
            </a:p>
          </p:txBody>
        </p:sp>
        <p:sp>
          <p:nvSpPr>
            <p:cNvPr id="75" name="TextBox 75"/>
            <p:cNvSpPr txBox="1"/>
            <p:nvPr/>
          </p:nvSpPr>
          <p:spPr>
            <a:xfrm>
              <a:off x="4089" y="74902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9</a:t>
              </a:r>
            </a:p>
          </p:txBody>
        </p:sp>
        <p:sp>
          <p:nvSpPr>
            <p:cNvPr id="76" name="TextBox 76"/>
            <p:cNvSpPr txBox="1"/>
            <p:nvPr/>
          </p:nvSpPr>
          <p:spPr>
            <a:xfrm>
              <a:off x="110763" y="418525"/>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10</a:t>
              </a:r>
            </a:p>
          </p:txBody>
        </p:sp>
        <p:sp>
          <p:nvSpPr>
            <p:cNvPr id="77" name="TextBox 77"/>
            <p:cNvSpPr txBox="1"/>
            <p:nvPr/>
          </p:nvSpPr>
          <p:spPr>
            <a:xfrm>
              <a:off x="325512" y="199806"/>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11</a:t>
              </a:r>
            </a:p>
          </p:txBody>
        </p:sp>
      </p:grpSp>
      <p:grpSp>
        <p:nvGrpSpPr>
          <p:cNvPr id="78" name="Group 78"/>
          <p:cNvGrpSpPr/>
          <p:nvPr/>
        </p:nvGrpSpPr>
        <p:grpSpPr>
          <a:xfrm>
            <a:off x="3367137" y="1567540"/>
            <a:ext cx="1177606" cy="1177595"/>
            <a:chOff x="0" y="0"/>
            <a:chExt cx="1570141" cy="1570127"/>
          </a:xfrm>
        </p:grpSpPr>
        <p:sp>
          <p:nvSpPr>
            <p:cNvPr id="79" name="AutoShape 79"/>
            <p:cNvSpPr/>
            <p:nvPr/>
          </p:nvSpPr>
          <p:spPr>
            <a:xfrm rot="-8999">
              <a:off x="4097" y="781476"/>
              <a:ext cx="1566032" cy="0"/>
            </a:xfrm>
            <a:prstGeom prst="line">
              <a:avLst/>
            </a:prstGeom>
            <a:ln w="11274" cap="flat">
              <a:solidFill>
                <a:srgbClr val="A6A6A6"/>
              </a:solidFill>
              <a:prstDash val="solid"/>
              <a:headEnd type="none" w="sm" len="sm"/>
              <a:tailEnd type="none" w="sm" len="sm"/>
            </a:ln>
          </p:spPr>
          <p:txBody>
            <a:bodyPr/>
            <a:lstStyle/>
            <a:p>
              <a:endParaRPr lang="de-DE"/>
            </a:p>
          </p:txBody>
        </p:sp>
        <p:sp>
          <p:nvSpPr>
            <p:cNvPr id="80" name="AutoShape 80"/>
            <p:cNvSpPr/>
            <p:nvPr/>
          </p:nvSpPr>
          <p:spPr>
            <a:xfrm rot="-7266033">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81" name="AutoShape 81"/>
            <p:cNvSpPr/>
            <p:nvPr/>
          </p:nvSpPr>
          <p:spPr>
            <a:xfrm rot="-8992344">
              <a:off x="0" y="775327"/>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82" name="AutoShape 82"/>
            <p:cNvSpPr/>
            <p:nvPr/>
          </p:nvSpPr>
          <p:spPr>
            <a:xfrm rot="7237552">
              <a:off x="0" y="781476"/>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83" name="AutoShape 83"/>
            <p:cNvSpPr/>
            <p:nvPr/>
          </p:nvSpPr>
          <p:spPr>
            <a:xfrm rot="9022314">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grpSp>
          <p:nvGrpSpPr>
            <p:cNvPr id="84" name="Group 84"/>
            <p:cNvGrpSpPr/>
            <p:nvPr/>
          </p:nvGrpSpPr>
          <p:grpSpPr>
            <a:xfrm>
              <a:off x="0" y="0"/>
              <a:ext cx="1570127" cy="1570127"/>
              <a:chOff x="0" y="0"/>
              <a:chExt cx="812800" cy="812800"/>
            </a:xfrm>
          </p:grpSpPr>
          <p:sp>
            <p:nvSpPr>
              <p:cNvPr id="85" name="Freeform 8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86" name="TextBox 86"/>
              <p:cNvSpPr txBox="1"/>
              <p:nvPr/>
            </p:nvSpPr>
            <p:spPr>
              <a:xfrm>
                <a:off x="76200" y="57150"/>
                <a:ext cx="660400" cy="679450"/>
              </a:xfrm>
              <a:prstGeom prst="rect">
                <a:avLst/>
              </a:prstGeom>
            </p:spPr>
            <p:txBody>
              <a:bodyPr lIns="36945" tIns="36945" rIns="36945" bIns="36945" rtlCol="0" anchor="ctr"/>
              <a:lstStyle/>
              <a:p>
                <a:pPr algn="ctr">
                  <a:lnSpc>
                    <a:spcPts val="1073"/>
                  </a:lnSpc>
                </a:pPr>
                <a:endParaRPr/>
              </a:p>
            </p:txBody>
          </p:sp>
        </p:grpSp>
        <p:sp>
          <p:nvSpPr>
            <p:cNvPr id="87" name="AutoShape 87"/>
            <p:cNvSpPr/>
            <p:nvPr/>
          </p:nvSpPr>
          <p:spPr>
            <a:xfrm rot="-5400000">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grpSp>
          <p:nvGrpSpPr>
            <p:cNvPr id="88" name="Group 88"/>
            <p:cNvGrpSpPr/>
            <p:nvPr/>
          </p:nvGrpSpPr>
          <p:grpSpPr>
            <a:xfrm>
              <a:off x="69009" y="73109"/>
              <a:ext cx="1423910" cy="1423910"/>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90" name="TextBox 90"/>
              <p:cNvSpPr txBox="1"/>
              <p:nvPr/>
            </p:nvSpPr>
            <p:spPr>
              <a:xfrm>
                <a:off x="76200" y="57150"/>
                <a:ext cx="660400" cy="679450"/>
              </a:xfrm>
              <a:prstGeom prst="rect">
                <a:avLst/>
              </a:prstGeom>
            </p:spPr>
            <p:txBody>
              <a:bodyPr lIns="36945" tIns="36945" rIns="36945" bIns="36945" rtlCol="0" anchor="ctr"/>
              <a:lstStyle/>
              <a:p>
                <a:pPr algn="ctr">
                  <a:lnSpc>
                    <a:spcPts val="1073"/>
                  </a:lnSpc>
                </a:pPr>
                <a:endParaRPr/>
              </a:p>
            </p:txBody>
          </p:sp>
        </p:grpSp>
        <p:sp>
          <p:nvSpPr>
            <p:cNvPr id="91" name="Freeform 91"/>
            <p:cNvSpPr/>
            <p:nvPr/>
          </p:nvSpPr>
          <p:spPr>
            <a:xfrm>
              <a:off x="760079" y="760079"/>
              <a:ext cx="49969" cy="49969"/>
            </a:xfrm>
            <a:custGeom>
              <a:avLst/>
              <a:gdLst/>
              <a:ahLst/>
              <a:cxnLst/>
              <a:rect l="l" t="t" r="r" b="b"/>
              <a:pathLst>
                <a:path w="49969" h="49969">
                  <a:moveTo>
                    <a:pt x="0" y="0"/>
                  </a:moveTo>
                  <a:lnTo>
                    <a:pt x="49969" y="0"/>
                  </a:lnTo>
                  <a:lnTo>
                    <a:pt x="49969" y="49969"/>
                  </a:lnTo>
                  <a:lnTo>
                    <a:pt x="0" y="499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92" name="TextBox 92"/>
            <p:cNvSpPr txBox="1"/>
            <p:nvPr/>
          </p:nvSpPr>
          <p:spPr>
            <a:xfrm>
              <a:off x="651694" y="118993"/>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12</a:t>
              </a:r>
            </a:p>
          </p:txBody>
        </p:sp>
        <p:sp>
          <p:nvSpPr>
            <p:cNvPr id="93" name="TextBox 93"/>
            <p:cNvSpPr txBox="1"/>
            <p:nvPr/>
          </p:nvSpPr>
          <p:spPr>
            <a:xfrm>
              <a:off x="963670" y="216204"/>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a:t>
              </a:r>
            </a:p>
          </p:txBody>
        </p:sp>
        <p:sp>
          <p:nvSpPr>
            <p:cNvPr id="94" name="TextBox 94"/>
            <p:cNvSpPr txBox="1"/>
            <p:nvPr/>
          </p:nvSpPr>
          <p:spPr>
            <a:xfrm>
              <a:off x="1198671" y="418525"/>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2</a:t>
              </a:r>
            </a:p>
          </p:txBody>
        </p:sp>
        <p:sp>
          <p:nvSpPr>
            <p:cNvPr id="95" name="TextBox 95"/>
            <p:cNvSpPr txBox="1"/>
            <p:nvPr/>
          </p:nvSpPr>
          <p:spPr>
            <a:xfrm>
              <a:off x="1277695" y="750750"/>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3</a:t>
              </a:r>
            </a:p>
          </p:txBody>
        </p:sp>
        <p:sp>
          <p:nvSpPr>
            <p:cNvPr id="96" name="TextBox 96"/>
            <p:cNvSpPr txBox="1"/>
            <p:nvPr/>
          </p:nvSpPr>
          <p:spPr>
            <a:xfrm>
              <a:off x="1198671" y="1082188"/>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4</a:t>
              </a:r>
            </a:p>
          </p:txBody>
        </p:sp>
        <p:sp>
          <p:nvSpPr>
            <p:cNvPr id="97" name="TextBox 97"/>
            <p:cNvSpPr txBox="1"/>
            <p:nvPr/>
          </p:nvSpPr>
          <p:spPr>
            <a:xfrm>
              <a:off x="963670" y="128646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5</a:t>
              </a:r>
            </a:p>
          </p:txBody>
        </p:sp>
        <p:sp>
          <p:nvSpPr>
            <p:cNvPr id="98" name="TextBox 98"/>
            <p:cNvSpPr txBox="1"/>
            <p:nvPr/>
          </p:nvSpPr>
          <p:spPr>
            <a:xfrm>
              <a:off x="645545" y="1370208"/>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6</a:t>
              </a:r>
            </a:p>
          </p:txBody>
        </p:sp>
        <p:sp>
          <p:nvSpPr>
            <p:cNvPr id="99" name="TextBox 99"/>
            <p:cNvSpPr txBox="1"/>
            <p:nvPr/>
          </p:nvSpPr>
          <p:spPr>
            <a:xfrm>
              <a:off x="325512" y="1302867"/>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7</a:t>
              </a:r>
            </a:p>
          </p:txBody>
        </p:sp>
        <p:sp>
          <p:nvSpPr>
            <p:cNvPr id="100" name="TextBox 100"/>
            <p:cNvSpPr txBox="1"/>
            <p:nvPr/>
          </p:nvSpPr>
          <p:spPr>
            <a:xfrm>
              <a:off x="96998" y="108155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8</a:t>
              </a:r>
            </a:p>
          </p:txBody>
        </p:sp>
        <p:sp>
          <p:nvSpPr>
            <p:cNvPr id="101" name="TextBox 101"/>
            <p:cNvSpPr txBox="1"/>
            <p:nvPr/>
          </p:nvSpPr>
          <p:spPr>
            <a:xfrm>
              <a:off x="4089" y="74902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9</a:t>
              </a:r>
            </a:p>
          </p:txBody>
        </p:sp>
        <p:sp>
          <p:nvSpPr>
            <p:cNvPr id="102" name="TextBox 102"/>
            <p:cNvSpPr txBox="1"/>
            <p:nvPr/>
          </p:nvSpPr>
          <p:spPr>
            <a:xfrm>
              <a:off x="110763" y="418525"/>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10</a:t>
              </a:r>
            </a:p>
          </p:txBody>
        </p:sp>
        <p:sp>
          <p:nvSpPr>
            <p:cNvPr id="103" name="TextBox 103"/>
            <p:cNvSpPr txBox="1"/>
            <p:nvPr/>
          </p:nvSpPr>
          <p:spPr>
            <a:xfrm>
              <a:off x="325512" y="199806"/>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11</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1768" y="2467394"/>
            <a:ext cx="2173192" cy="137506"/>
            <a:chOff x="0" y="0"/>
            <a:chExt cx="1061234" cy="67148"/>
          </a:xfrm>
        </p:grpSpPr>
        <p:sp>
          <p:nvSpPr>
            <p:cNvPr id="3" name="Freeform 3"/>
            <p:cNvSpPr/>
            <p:nvPr/>
          </p:nvSpPr>
          <p:spPr>
            <a:xfrm>
              <a:off x="0" y="0"/>
              <a:ext cx="1061234" cy="67148"/>
            </a:xfrm>
            <a:custGeom>
              <a:avLst/>
              <a:gdLst/>
              <a:ahLst/>
              <a:cxnLst/>
              <a:rect l="l" t="t" r="r" b="b"/>
              <a:pathLst>
                <a:path w="1061234" h="67148">
                  <a:moveTo>
                    <a:pt x="0" y="0"/>
                  </a:moveTo>
                  <a:lnTo>
                    <a:pt x="1061234" y="0"/>
                  </a:lnTo>
                  <a:lnTo>
                    <a:pt x="1061234" y="67148"/>
                  </a:lnTo>
                  <a:lnTo>
                    <a:pt x="0" y="67148"/>
                  </a:lnTo>
                  <a:close/>
                </a:path>
              </a:pathLst>
            </a:custGeom>
            <a:solidFill>
              <a:srgbClr val="F6F6F6"/>
            </a:solidFill>
          </p:spPr>
          <p:txBody>
            <a:bodyPr/>
            <a:lstStyle/>
            <a:p>
              <a:endParaRPr lang="de-DE"/>
            </a:p>
          </p:txBody>
        </p:sp>
        <p:sp>
          <p:nvSpPr>
            <p:cNvPr id="4" name="TextBox 4"/>
            <p:cNvSpPr txBox="1"/>
            <p:nvPr/>
          </p:nvSpPr>
          <p:spPr>
            <a:xfrm>
              <a:off x="0" y="-28575"/>
              <a:ext cx="1061234" cy="95723"/>
            </a:xfrm>
            <a:prstGeom prst="rect">
              <a:avLst/>
            </a:prstGeom>
          </p:spPr>
          <p:txBody>
            <a:bodyPr lIns="37281" tIns="37281" rIns="37281" bIns="37281" rtlCol="0" anchor="ctr"/>
            <a:lstStyle/>
            <a:p>
              <a:pPr algn="ctr">
                <a:lnSpc>
                  <a:spcPts val="1849"/>
                </a:lnSpc>
              </a:pPr>
              <a:endParaRPr/>
            </a:p>
          </p:txBody>
        </p:sp>
      </p:grpSp>
      <p:sp>
        <p:nvSpPr>
          <p:cNvPr id="5" name="TextBox 5"/>
          <p:cNvSpPr txBox="1"/>
          <p:nvPr/>
        </p:nvSpPr>
        <p:spPr>
          <a:xfrm>
            <a:off x="3035091" y="2464917"/>
            <a:ext cx="1765956"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DAS BESTE IN DIESER WOCHE</a:t>
            </a:r>
          </a:p>
        </p:txBody>
      </p:sp>
      <p:sp>
        <p:nvSpPr>
          <p:cNvPr id="6" name="TextBox 6"/>
          <p:cNvSpPr txBox="1"/>
          <p:nvPr/>
        </p:nvSpPr>
        <p:spPr>
          <a:xfrm>
            <a:off x="2876661" y="976539"/>
            <a:ext cx="672173" cy="87145"/>
          </a:xfrm>
          <a:prstGeom prst="rect">
            <a:avLst/>
          </a:prstGeom>
        </p:spPr>
        <p:txBody>
          <a:bodyPr lIns="0" tIns="0" rIns="0" bIns="0" rtlCol="0" anchor="t">
            <a:spAutoFit/>
          </a:bodyPr>
          <a:lstStyle/>
          <a:p>
            <a:pPr marL="0" lvl="0" indent="0" algn="l">
              <a:lnSpc>
                <a:spcPts val="696"/>
              </a:lnSpc>
            </a:pPr>
            <a:r>
              <a:rPr lang="en-US" sz="605">
                <a:solidFill>
                  <a:srgbClr val="000000"/>
                </a:solidFill>
                <a:latin typeface="Montserrat"/>
                <a:ea typeface="Montserrat"/>
                <a:cs typeface="Montserrat"/>
                <a:sym typeface="Montserrat"/>
              </a:rPr>
              <a:t>CHECK-IN </a:t>
            </a:r>
          </a:p>
        </p:txBody>
      </p:sp>
      <p:grpSp>
        <p:nvGrpSpPr>
          <p:cNvPr id="7" name="Group 7"/>
          <p:cNvGrpSpPr/>
          <p:nvPr/>
        </p:nvGrpSpPr>
        <p:grpSpPr>
          <a:xfrm>
            <a:off x="3227597" y="7250205"/>
            <a:ext cx="1415483" cy="203427"/>
            <a:chOff x="0" y="0"/>
            <a:chExt cx="1887311" cy="271236"/>
          </a:xfrm>
        </p:grpSpPr>
        <p:sp>
          <p:nvSpPr>
            <p:cNvPr id="8" name="Freeform 8"/>
            <p:cNvSpPr/>
            <p:nvPr/>
          </p:nvSpPr>
          <p:spPr>
            <a:xfrm>
              <a:off x="801036" y="0"/>
              <a:ext cx="285238" cy="271236"/>
            </a:xfrm>
            <a:custGeom>
              <a:avLst/>
              <a:gdLst/>
              <a:ahLst/>
              <a:cxnLst/>
              <a:rect l="l" t="t" r="r" b="b"/>
              <a:pathLst>
                <a:path w="285238" h="271236">
                  <a:moveTo>
                    <a:pt x="0" y="0"/>
                  </a:moveTo>
                  <a:lnTo>
                    <a:pt x="285239" y="0"/>
                  </a:lnTo>
                  <a:lnTo>
                    <a:pt x="285239" y="271236"/>
                  </a:lnTo>
                  <a:lnTo>
                    <a:pt x="0" y="271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9" name="Freeform 9"/>
            <p:cNvSpPr/>
            <p:nvPr/>
          </p:nvSpPr>
          <p:spPr>
            <a:xfrm>
              <a:off x="0" y="0"/>
              <a:ext cx="285238" cy="271236"/>
            </a:xfrm>
            <a:custGeom>
              <a:avLst/>
              <a:gdLst/>
              <a:ahLst/>
              <a:cxnLst/>
              <a:rect l="l" t="t" r="r" b="b"/>
              <a:pathLst>
                <a:path w="285238" h="271236">
                  <a:moveTo>
                    <a:pt x="0" y="0"/>
                  </a:moveTo>
                  <a:lnTo>
                    <a:pt x="285238" y="0"/>
                  </a:lnTo>
                  <a:lnTo>
                    <a:pt x="285238" y="271236"/>
                  </a:lnTo>
                  <a:lnTo>
                    <a:pt x="0" y="271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0" name="Freeform 10"/>
            <p:cNvSpPr/>
            <p:nvPr/>
          </p:nvSpPr>
          <p:spPr>
            <a:xfrm>
              <a:off x="400518" y="0"/>
              <a:ext cx="285238" cy="271236"/>
            </a:xfrm>
            <a:custGeom>
              <a:avLst/>
              <a:gdLst/>
              <a:ahLst/>
              <a:cxnLst/>
              <a:rect l="l" t="t" r="r" b="b"/>
              <a:pathLst>
                <a:path w="285238" h="271236">
                  <a:moveTo>
                    <a:pt x="0" y="0"/>
                  </a:moveTo>
                  <a:lnTo>
                    <a:pt x="285239" y="0"/>
                  </a:lnTo>
                  <a:lnTo>
                    <a:pt x="285239" y="271236"/>
                  </a:lnTo>
                  <a:lnTo>
                    <a:pt x="0" y="271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1" name="Freeform 11"/>
            <p:cNvSpPr/>
            <p:nvPr/>
          </p:nvSpPr>
          <p:spPr>
            <a:xfrm>
              <a:off x="1602073" y="0"/>
              <a:ext cx="285238" cy="271236"/>
            </a:xfrm>
            <a:custGeom>
              <a:avLst/>
              <a:gdLst/>
              <a:ahLst/>
              <a:cxnLst/>
              <a:rect l="l" t="t" r="r" b="b"/>
              <a:pathLst>
                <a:path w="285238" h="271236">
                  <a:moveTo>
                    <a:pt x="0" y="0"/>
                  </a:moveTo>
                  <a:lnTo>
                    <a:pt x="285238" y="0"/>
                  </a:lnTo>
                  <a:lnTo>
                    <a:pt x="285238" y="271236"/>
                  </a:lnTo>
                  <a:lnTo>
                    <a:pt x="0" y="271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Freeform 12"/>
            <p:cNvSpPr/>
            <p:nvPr/>
          </p:nvSpPr>
          <p:spPr>
            <a:xfrm>
              <a:off x="1201554" y="0"/>
              <a:ext cx="285238" cy="271236"/>
            </a:xfrm>
            <a:custGeom>
              <a:avLst/>
              <a:gdLst/>
              <a:ahLst/>
              <a:cxnLst/>
              <a:rect l="l" t="t" r="r" b="b"/>
              <a:pathLst>
                <a:path w="285238" h="271236">
                  <a:moveTo>
                    <a:pt x="0" y="0"/>
                  </a:moveTo>
                  <a:lnTo>
                    <a:pt x="285239" y="0"/>
                  </a:lnTo>
                  <a:lnTo>
                    <a:pt x="285239" y="271236"/>
                  </a:lnTo>
                  <a:lnTo>
                    <a:pt x="0" y="271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grpSp>
      <p:sp>
        <p:nvSpPr>
          <p:cNvPr id="13" name="TextBox 13"/>
          <p:cNvSpPr txBox="1"/>
          <p:nvPr/>
        </p:nvSpPr>
        <p:spPr>
          <a:xfrm>
            <a:off x="3166166" y="7502297"/>
            <a:ext cx="1538346" cy="106195"/>
          </a:xfrm>
          <a:prstGeom prst="rect">
            <a:avLst/>
          </a:prstGeom>
        </p:spPr>
        <p:txBody>
          <a:bodyPr lIns="0" tIns="0" rIns="0" bIns="0" rtlCol="0" anchor="t">
            <a:spAutoFit/>
          </a:bodyPr>
          <a:lstStyle/>
          <a:p>
            <a:pPr algn="ctr">
              <a:lnSpc>
                <a:spcPts val="847"/>
              </a:lnSpc>
              <a:spcBef>
                <a:spcPct val="0"/>
              </a:spcBef>
            </a:pPr>
            <a:r>
              <a:rPr lang="en-US" sz="605">
                <a:solidFill>
                  <a:srgbClr val="000000"/>
                </a:solidFill>
                <a:latin typeface="Montserrat"/>
                <a:ea typeface="Montserrat"/>
                <a:cs typeface="Montserrat"/>
                <a:sym typeface="Montserrat"/>
              </a:rPr>
              <a:t>SO WAR MEINE WOCHE</a:t>
            </a:r>
          </a:p>
        </p:txBody>
      </p:sp>
      <p:grpSp>
        <p:nvGrpSpPr>
          <p:cNvPr id="14" name="Group 14"/>
          <p:cNvGrpSpPr/>
          <p:nvPr/>
        </p:nvGrpSpPr>
        <p:grpSpPr>
          <a:xfrm>
            <a:off x="2876661" y="976539"/>
            <a:ext cx="2173192" cy="1393863"/>
            <a:chOff x="0" y="0"/>
            <a:chExt cx="1061234" cy="680665"/>
          </a:xfrm>
        </p:grpSpPr>
        <p:sp>
          <p:nvSpPr>
            <p:cNvPr id="15" name="Freeform 15"/>
            <p:cNvSpPr/>
            <p:nvPr/>
          </p:nvSpPr>
          <p:spPr>
            <a:xfrm>
              <a:off x="0" y="0"/>
              <a:ext cx="1061234" cy="680665"/>
            </a:xfrm>
            <a:custGeom>
              <a:avLst/>
              <a:gdLst/>
              <a:ahLst/>
              <a:cxnLst/>
              <a:rect l="l" t="t" r="r" b="b"/>
              <a:pathLst>
                <a:path w="1061234" h="680665">
                  <a:moveTo>
                    <a:pt x="0" y="0"/>
                  </a:moveTo>
                  <a:lnTo>
                    <a:pt x="1061234" y="0"/>
                  </a:lnTo>
                  <a:lnTo>
                    <a:pt x="1061234" y="680665"/>
                  </a:lnTo>
                  <a:lnTo>
                    <a:pt x="0" y="680665"/>
                  </a:lnTo>
                  <a:close/>
                </a:path>
              </a:pathLst>
            </a:custGeom>
            <a:solidFill>
              <a:srgbClr val="F6F6F6"/>
            </a:solidFill>
          </p:spPr>
          <p:txBody>
            <a:bodyPr/>
            <a:lstStyle/>
            <a:p>
              <a:endParaRPr lang="de-DE"/>
            </a:p>
          </p:txBody>
        </p:sp>
        <p:sp>
          <p:nvSpPr>
            <p:cNvPr id="16" name="TextBox 16"/>
            <p:cNvSpPr txBox="1"/>
            <p:nvPr/>
          </p:nvSpPr>
          <p:spPr>
            <a:xfrm>
              <a:off x="0" y="-19050"/>
              <a:ext cx="1061234" cy="699715"/>
            </a:xfrm>
            <a:prstGeom prst="rect">
              <a:avLst/>
            </a:prstGeom>
          </p:spPr>
          <p:txBody>
            <a:bodyPr lIns="37281" tIns="37281" rIns="37281" bIns="37281" rtlCol="0" anchor="ctr"/>
            <a:lstStyle/>
            <a:p>
              <a:pPr algn="ctr">
                <a:lnSpc>
                  <a:spcPts val="1083"/>
                </a:lnSpc>
              </a:pPr>
              <a:endParaRPr/>
            </a:p>
          </p:txBody>
        </p:sp>
      </p:grpSp>
      <p:sp>
        <p:nvSpPr>
          <p:cNvPr id="17" name="TextBox 17"/>
          <p:cNvSpPr txBox="1"/>
          <p:nvPr/>
        </p:nvSpPr>
        <p:spPr>
          <a:xfrm>
            <a:off x="2861768" y="982556"/>
            <a:ext cx="219924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SO FÜHLT SICH DIESE WOCHE AN</a:t>
            </a:r>
          </a:p>
        </p:txBody>
      </p:sp>
      <p:sp>
        <p:nvSpPr>
          <p:cNvPr id="18" name="TextBox 18"/>
          <p:cNvSpPr txBox="1"/>
          <p:nvPr/>
        </p:nvSpPr>
        <p:spPr>
          <a:xfrm>
            <a:off x="2891511" y="643295"/>
            <a:ext cx="672173" cy="87145"/>
          </a:xfrm>
          <a:prstGeom prst="rect">
            <a:avLst/>
          </a:prstGeom>
        </p:spPr>
        <p:txBody>
          <a:bodyPr lIns="0" tIns="0" rIns="0" bIns="0" rtlCol="0" anchor="t">
            <a:spAutoFit/>
          </a:bodyPr>
          <a:lstStyle/>
          <a:p>
            <a:pPr marL="0" lvl="0" indent="0" algn="l">
              <a:lnSpc>
                <a:spcPts val="696"/>
              </a:lnSpc>
            </a:pPr>
            <a:r>
              <a:rPr lang="en-US" sz="605">
                <a:solidFill>
                  <a:srgbClr val="000000"/>
                </a:solidFill>
                <a:latin typeface="Montserrat"/>
                <a:ea typeface="Montserrat"/>
                <a:cs typeface="Montserrat"/>
                <a:sym typeface="Montserrat"/>
              </a:rPr>
              <a:t>REFLEXION:</a:t>
            </a:r>
          </a:p>
        </p:txBody>
      </p:sp>
      <p:grpSp>
        <p:nvGrpSpPr>
          <p:cNvPr id="19" name="Group 19"/>
          <p:cNvGrpSpPr/>
          <p:nvPr/>
        </p:nvGrpSpPr>
        <p:grpSpPr>
          <a:xfrm>
            <a:off x="2887818" y="5305834"/>
            <a:ext cx="2173192" cy="735248"/>
            <a:chOff x="0" y="0"/>
            <a:chExt cx="1061234" cy="359044"/>
          </a:xfrm>
        </p:grpSpPr>
        <p:sp>
          <p:nvSpPr>
            <p:cNvPr id="20" name="Freeform 20"/>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21" name="TextBox 21"/>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22" name="TextBox 22"/>
          <p:cNvSpPr txBox="1"/>
          <p:nvPr/>
        </p:nvSpPr>
        <p:spPr>
          <a:xfrm>
            <a:off x="3033274" y="5312424"/>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NEUE ZIELE</a:t>
            </a:r>
          </a:p>
        </p:txBody>
      </p:sp>
      <p:grpSp>
        <p:nvGrpSpPr>
          <p:cNvPr id="23" name="Group 23"/>
          <p:cNvGrpSpPr/>
          <p:nvPr/>
        </p:nvGrpSpPr>
        <p:grpSpPr>
          <a:xfrm>
            <a:off x="2887818" y="4404810"/>
            <a:ext cx="2173192" cy="167599"/>
            <a:chOff x="0" y="0"/>
            <a:chExt cx="1061234" cy="81844"/>
          </a:xfrm>
        </p:grpSpPr>
        <p:sp>
          <p:nvSpPr>
            <p:cNvPr id="24" name="Freeform 24"/>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25" name="TextBox 25"/>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26" name="TextBox 26"/>
          <p:cNvSpPr txBox="1"/>
          <p:nvPr/>
        </p:nvSpPr>
        <p:spPr>
          <a:xfrm>
            <a:off x="3110990" y="4417379"/>
            <a:ext cx="1726847"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ERREICHTE ZIELE</a:t>
            </a:r>
          </a:p>
        </p:txBody>
      </p:sp>
      <p:grpSp>
        <p:nvGrpSpPr>
          <p:cNvPr id="27" name="Group 27"/>
          <p:cNvGrpSpPr/>
          <p:nvPr/>
        </p:nvGrpSpPr>
        <p:grpSpPr>
          <a:xfrm>
            <a:off x="2891511" y="3507135"/>
            <a:ext cx="2173192" cy="773850"/>
            <a:chOff x="0" y="0"/>
            <a:chExt cx="1061234" cy="377894"/>
          </a:xfrm>
        </p:grpSpPr>
        <p:sp>
          <p:nvSpPr>
            <p:cNvPr id="28" name="Freeform 28"/>
            <p:cNvSpPr/>
            <p:nvPr/>
          </p:nvSpPr>
          <p:spPr>
            <a:xfrm>
              <a:off x="0" y="0"/>
              <a:ext cx="1061234" cy="377894"/>
            </a:xfrm>
            <a:custGeom>
              <a:avLst/>
              <a:gdLst/>
              <a:ahLst/>
              <a:cxnLst/>
              <a:rect l="l" t="t" r="r" b="b"/>
              <a:pathLst>
                <a:path w="1061234" h="377894">
                  <a:moveTo>
                    <a:pt x="0" y="0"/>
                  </a:moveTo>
                  <a:lnTo>
                    <a:pt x="1061234" y="0"/>
                  </a:lnTo>
                  <a:lnTo>
                    <a:pt x="1061234" y="377894"/>
                  </a:lnTo>
                  <a:lnTo>
                    <a:pt x="0" y="377894"/>
                  </a:lnTo>
                  <a:close/>
                </a:path>
              </a:pathLst>
            </a:custGeom>
            <a:solidFill>
              <a:srgbClr val="F6F6F6"/>
            </a:solidFill>
          </p:spPr>
          <p:txBody>
            <a:bodyPr/>
            <a:lstStyle/>
            <a:p>
              <a:endParaRPr lang="de-DE"/>
            </a:p>
          </p:txBody>
        </p:sp>
        <p:sp>
          <p:nvSpPr>
            <p:cNvPr id="29" name="TextBox 29"/>
            <p:cNvSpPr txBox="1"/>
            <p:nvPr/>
          </p:nvSpPr>
          <p:spPr>
            <a:xfrm>
              <a:off x="0" y="-28575"/>
              <a:ext cx="1061234" cy="406469"/>
            </a:xfrm>
            <a:prstGeom prst="rect">
              <a:avLst/>
            </a:prstGeom>
          </p:spPr>
          <p:txBody>
            <a:bodyPr lIns="37281" tIns="37281" rIns="37281" bIns="37281" rtlCol="0" anchor="ctr"/>
            <a:lstStyle/>
            <a:p>
              <a:pPr algn="ctr">
                <a:lnSpc>
                  <a:spcPts val="1849"/>
                </a:lnSpc>
              </a:pPr>
              <a:endParaRPr/>
            </a:p>
          </p:txBody>
        </p:sp>
      </p:grpSp>
      <p:sp>
        <p:nvSpPr>
          <p:cNvPr id="30" name="TextBox 30"/>
          <p:cNvSpPr txBox="1"/>
          <p:nvPr/>
        </p:nvSpPr>
        <p:spPr>
          <a:xfrm>
            <a:off x="3079252" y="3519399"/>
            <a:ext cx="1765956"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LEARNINGS AUS DIESER WOCHE</a:t>
            </a:r>
          </a:p>
        </p:txBody>
      </p:sp>
      <p:sp>
        <p:nvSpPr>
          <p:cNvPr id="31" name="Freeform 31"/>
          <p:cNvSpPr/>
          <p:nvPr/>
        </p:nvSpPr>
        <p:spPr>
          <a:xfrm>
            <a:off x="2108913" y="841105"/>
            <a:ext cx="111263" cy="111263"/>
          </a:xfrm>
          <a:custGeom>
            <a:avLst/>
            <a:gdLst/>
            <a:ahLst/>
            <a:cxnLst/>
            <a:rect l="l" t="t" r="r" b="b"/>
            <a:pathLst>
              <a:path w="111263" h="111263">
                <a:moveTo>
                  <a:pt x="0" y="0"/>
                </a:moveTo>
                <a:lnTo>
                  <a:pt x="111263" y="0"/>
                </a:lnTo>
                <a:lnTo>
                  <a:pt x="111263" y="111263"/>
                </a:lnTo>
                <a:lnTo>
                  <a:pt x="0" y="111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32" name="Freeform 32"/>
          <p:cNvSpPr/>
          <p:nvPr/>
        </p:nvSpPr>
        <p:spPr>
          <a:xfrm>
            <a:off x="2232075" y="841293"/>
            <a:ext cx="111075" cy="111075"/>
          </a:xfrm>
          <a:custGeom>
            <a:avLst/>
            <a:gdLst/>
            <a:ahLst/>
            <a:cxnLst/>
            <a:rect l="l" t="t" r="r" b="b"/>
            <a:pathLst>
              <a:path w="111075" h="111075">
                <a:moveTo>
                  <a:pt x="0" y="0"/>
                </a:moveTo>
                <a:lnTo>
                  <a:pt x="111075" y="0"/>
                </a:lnTo>
                <a:lnTo>
                  <a:pt x="111075" y="111075"/>
                </a:lnTo>
                <a:lnTo>
                  <a:pt x="0" y="1110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nvGrpSpPr>
          <p:cNvPr id="33" name="Group 33"/>
          <p:cNvGrpSpPr/>
          <p:nvPr/>
        </p:nvGrpSpPr>
        <p:grpSpPr>
          <a:xfrm>
            <a:off x="572465" y="3507135"/>
            <a:ext cx="2173192" cy="773850"/>
            <a:chOff x="0" y="0"/>
            <a:chExt cx="1061234" cy="377894"/>
          </a:xfrm>
        </p:grpSpPr>
        <p:sp>
          <p:nvSpPr>
            <p:cNvPr id="34" name="Freeform 34"/>
            <p:cNvSpPr/>
            <p:nvPr/>
          </p:nvSpPr>
          <p:spPr>
            <a:xfrm>
              <a:off x="0" y="0"/>
              <a:ext cx="1061234" cy="377894"/>
            </a:xfrm>
            <a:custGeom>
              <a:avLst/>
              <a:gdLst/>
              <a:ahLst/>
              <a:cxnLst/>
              <a:rect l="l" t="t" r="r" b="b"/>
              <a:pathLst>
                <a:path w="1061234" h="377894">
                  <a:moveTo>
                    <a:pt x="0" y="0"/>
                  </a:moveTo>
                  <a:lnTo>
                    <a:pt x="1061234" y="0"/>
                  </a:lnTo>
                  <a:lnTo>
                    <a:pt x="1061234" y="377894"/>
                  </a:lnTo>
                  <a:lnTo>
                    <a:pt x="0" y="377894"/>
                  </a:lnTo>
                  <a:close/>
                </a:path>
              </a:pathLst>
            </a:custGeom>
            <a:solidFill>
              <a:srgbClr val="F6F6F6"/>
            </a:solidFill>
          </p:spPr>
          <p:txBody>
            <a:bodyPr/>
            <a:lstStyle/>
            <a:p>
              <a:endParaRPr lang="de-DE"/>
            </a:p>
          </p:txBody>
        </p:sp>
        <p:sp>
          <p:nvSpPr>
            <p:cNvPr id="35" name="TextBox 35"/>
            <p:cNvSpPr txBox="1"/>
            <p:nvPr/>
          </p:nvSpPr>
          <p:spPr>
            <a:xfrm>
              <a:off x="0" y="-28575"/>
              <a:ext cx="1061234" cy="406469"/>
            </a:xfrm>
            <a:prstGeom prst="rect">
              <a:avLst/>
            </a:prstGeom>
          </p:spPr>
          <p:txBody>
            <a:bodyPr lIns="37281" tIns="37281" rIns="37281" bIns="37281" rtlCol="0" anchor="ctr"/>
            <a:lstStyle/>
            <a:p>
              <a:pPr algn="ctr">
                <a:lnSpc>
                  <a:spcPts val="1849"/>
                </a:lnSpc>
              </a:pPr>
              <a:endParaRPr/>
            </a:p>
          </p:txBody>
        </p:sp>
      </p:grpSp>
      <p:sp>
        <p:nvSpPr>
          <p:cNvPr id="36" name="TextBox 36"/>
          <p:cNvSpPr txBox="1"/>
          <p:nvPr/>
        </p:nvSpPr>
        <p:spPr>
          <a:xfrm>
            <a:off x="760206" y="3519399"/>
            <a:ext cx="1765956"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ICH BIN DANKBAR FÜR</a:t>
            </a:r>
          </a:p>
        </p:txBody>
      </p:sp>
      <p:grpSp>
        <p:nvGrpSpPr>
          <p:cNvPr id="37" name="Group 37"/>
          <p:cNvGrpSpPr/>
          <p:nvPr/>
        </p:nvGrpSpPr>
        <p:grpSpPr>
          <a:xfrm>
            <a:off x="569219" y="4404810"/>
            <a:ext cx="2173192" cy="167599"/>
            <a:chOff x="0" y="0"/>
            <a:chExt cx="1061234" cy="81844"/>
          </a:xfrm>
        </p:grpSpPr>
        <p:sp>
          <p:nvSpPr>
            <p:cNvPr id="38" name="Freeform 38"/>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39" name="TextBox 39"/>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40" name="TextBox 40"/>
          <p:cNvSpPr txBox="1"/>
          <p:nvPr/>
        </p:nvSpPr>
        <p:spPr>
          <a:xfrm>
            <a:off x="771491" y="4417379"/>
            <a:ext cx="1726847"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MEINE ZIELE</a:t>
            </a:r>
          </a:p>
        </p:txBody>
      </p:sp>
      <p:grpSp>
        <p:nvGrpSpPr>
          <p:cNvPr id="41" name="Group 41"/>
          <p:cNvGrpSpPr/>
          <p:nvPr/>
        </p:nvGrpSpPr>
        <p:grpSpPr>
          <a:xfrm>
            <a:off x="569219" y="6166033"/>
            <a:ext cx="2173192" cy="167599"/>
            <a:chOff x="0" y="0"/>
            <a:chExt cx="1061234" cy="81844"/>
          </a:xfrm>
        </p:grpSpPr>
        <p:sp>
          <p:nvSpPr>
            <p:cNvPr id="42" name="Freeform 42"/>
            <p:cNvSpPr/>
            <p:nvPr/>
          </p:nvSpPr>
          <p:spPr>
            <a:xfrm>
              <a:off x="0" y="0"/>
              <a:ext cx="1061234" cy="81844"/>
            </a:xfrm>
            <a:custGeom>
              <a:avLst/>
              <a:gdLst/>
              <a:ahLst/>
              <a:cxnLst/>
              <a:rect l="l" t="t" r="r" b="b"/>
              <a:pathLst>
                <a:path w="1061234" h="81844">
                  <a:moveTo>
                    <a:pt x="0" y="0"/>
                  </a:moveTo>
                  <a:lnTo>
                    <a:pt x="1061234" y="0"/>
                  </a:lnTo>
                  <a:lnTo>
                    <a:pt x="1061234" y="81844"/>
                  </a:lnTo>
                  <a:lnTo>
                    <a:pt x="0" y="81844"/>
                  </a:lnTo>
                  <a:close/>
                </a:path>
              </a:pathLst>
            </a:custGeom>
            <a:solidFill>
              <a:srgbClr val="F6F6F6"/>
            </a:solidFill>
          </p:spPr>
          <p:txBody>
            <a:bodyPr/>
            <a:lstStyle/>
            <a:p>
              <a:endParaRPr lang="de-DE"/>
            </a:p>
          </p:txBody>
        </p:sp>
        <p:sp>
          <p:nvSpPr>
            <p:cNvPr id="43" name="TextBox 43"/>
            <p:cNvSpPr txBox="1"/>
            <p:nvPr/>
          </p:nvSpPr>
          <p:spPr>
            <a:xfrm>
              <a:off x="0" y="-19050"/>
              <a:ext cx="1061234" cy="100894"/>
            </a:xfrm>
            <a:prstGeom prst="rect">
              <a:avLst/>
            </a:prstGeom>
          </p:spPr>
          <p:txBody>
            <a:bodyPr lIns="37281" tIns="37281" rIns="37281" bIns="37281" rtlCol="0" anchor="ctr"/>
            <a:lstStyle/>
            <a:p>
              <a:pPr algn="ctr">
                <a:lnSpc>
                  <a:spcPts val="1083"/>
                </a:lnSpc>
              </a:pPr>
              <a:endParaRPr/>
            </a:p>
          </p:txBody>
        </p:sp>
      </p:grpSp>
      <p:sp>
        <p:nvSpPr>
          <p:cNvPr id="44" name="TextBox 44"/>
          <p:cNvSpPr txBox="1"/>
          <p:nvPr/>
        </p:nvSpPr>
        <p:spPr>
          <a:xfrm>
            <a:off x="559440" y="6178602"/>
            <a:ext cx="219924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MEINE AFFIRMATION</a:t>
            </a:r>
          </a:p>
        </p:txBody>
      </p:sp>
      <p:sp>
        <p:nvSpPr>
          <p:cNvPr id="45" name="TextBox 45"/>
          <p:cNvSpPr txBox="1"/>
          <p:nvPr/>
        </p:nvSpPr>
        <p:spPr>
          <a:xfrm>
            <a:off x="610983" y="643295"/>
            <a:ext cx="1732167" cy="87145"/>
          </a:xfrm>
          <a:prstGeom prst="rect">
            <a:avLst/>
          </a:prstGeom>
        </p:spPr>
        <p:txBody>
          <a:bodyPr lIns="0" tIns="0" rIns="0" bIns="0" rtlCol="0" anchor="t">
            <a:spAutoFit/>
          </a:bodyPr>
          <a:lstStyle/>
          <a:p>
            <a:pPr marL="0" lvl="0" indent="0" algn="l">
              <a:lnSpc>
                <a:spcPts val="696"/>
              </a:lnSpc>
            </a:pPr>
            <a:r>
              <a:rPr lang="en-US" sz="605">
                <a:solidFill>
                  <a:srgbClr val="000000"/>
                </a:solidFill>
                <a:latin typeface="Montserrat"/>
                <a:ea typeface="Montserrat"/>
                <a:cs typeface="Montserrat"/>
                <a:sym typeface="Montserrat"/>
              </a:rPr>
              <a:t>SONNTAG | 07.07.2024</a:t>
            </a:r>
          </a:p>
        </p:txBody>
      </p:sp>
      <p:sp>
        <p:nvSpPr>
          <p:cNvPr id="46" name="Freeform 46"/>
          <p:cNvSpPr/>
          <p:nvPr/>
        </p:nvSpPr>
        <p:spPr>
          <a:xfrm>
            <a:off x="1858500" y="841105"/>
            <a:ext cx="113405" cy="113405"/>
          </a:xfrm>
          <a:custGeom>
            <a:avLst/>
            <a:gdLst/>
            <a:ahLst/>
            <a:cxnLst/>
            <a:rect l="l" t="t" r="r" b="b"/>
            <a:pathLst>
              <a:path w="113405" h="113405">
                <a:moveTo>
                  <a:pt x="0" y="0"/>
                </a:moveTo>
                <a:lnTo>
                  <a:pt x="113404" y="0"/>
                </a:lnTo>
                <a:lnTo>
                  <a:pt x="113404" y="113404"/>
                </a:lnTo>
                <a:lnTo>
                  <a:pt x="0" y="113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47" name="Freeform 47"/>
          <p:cNvSpPr/>
          <p:nvPr/>
        </p:nvSpPr>
        <p:spPr>
          <a:xfrm>
            <a:off x="1985148" y="841105"/>
            <a:ext cx="111263" cy="111263"/>
          </a:xfrm>
          <a:custGeom>
            <a:avLst/>
            <a:gdLst/>
            <a:ahLst/>
            <a:cxnLst/>
            <a:rect l="l" t="t" r="r" b="b"/>
            <a:pathLst>
              <a:path w="111263" h="111263">
                <a:moveTo>
                  <a:pt x="0" y="0"/>
                </a:moveTo>
                <a:lnTo>
                  <a:pt x="111264" y="0"/>
                </a:lnTo>
                <a:lnTo>
                  <a:pt x="111264" y="111263"/>
                </a:lnTo>
                <a:lnTo>
                  <a:pt x="0" y="1112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48" name="TextBox 48"/>
          <p:cNvSpPr txBox="1"/>
          <p:nvPr/>
        </p:nvSpPr>
        <p:spPr>
          <a:xfrm>
            <a:off x="1170009" y="849927"/>
            <a:ext cx="750309" cy="84282"/>
          </a:xfrm>
          <a:prstGeom prst="rect">
            <a:avLst/>
          </a:prstGeom>
        </p:spPr>
        <p:txBody>
          <a:bodyPr lIns="0" tIns="0" rIns="0" bIns="0" rtlCol="0" anchor="t">
            <a:spAutoFit/>
          </a:bodyPr>
          <a:lstStyle/>
          <a:p>
            <a:pPr algn="just">
              <a:lnSpc>
                <a:spcPts val="605"/>
              </a:lnSpc>
            </a:pPr>
            <a:r>
              <a:rPr lang="en-US" sz="504">
                <a:solidFill>
                  <a:srgbClr val="000000"/>
                </a:solidFill>
                <a:latin typeface="Montserrat"/>
                <a:ea typeface="Montserrat"/>
                <a:cs typeface="Montserrat"/>
                <a:sym typeface="Montserrat"/>
              </a:rPr>
              <a:t>MEINE STIMMUNG:</a:t>
            </a:r>
          </a:p>
        </p:txBody>
      </p:sp>
      <p:grpSp>
        <p:nvGrpSpPr>
          <p:cNvPr id="49" name="Group 49"/>
          <p:cNvGrpSpPr/>
          <p:nvPr/>
        </p:nvGrpSpPr>
        <p:grpSpPr>
          <a:xfrm>
            <a:off x="569219" y="5305834"/>
            <a:ext cx="2173192" cy="735248"/>
            <a:chOff x="0" y="0"/>
            <a:chExt cx="1061234" cy="359044"/>
          </a:xfrm>
        </p:grpSpPr>
        <p:sp>
          <p:nvSpPr>
            <p:cNvPr id="50" name="Freeform 50"/>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51" name="TextBox 51"/>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52" name="TextBox 52"/>
          <p:cNvSpPr txBox="1"/>
          <p:nvPr/>
        </p:nvSpPr>
        <p:spPr>
          <a:xfrm>
            <a:off x="715459" y="5312424"/>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ERNÄHRUNG | BEWEGUNG | ME-TIME</a:t>
            </a:r>
          </a:p>
        </p:txBody>
      </p:sp>
      <p:grpSp>
        <p:nvGrpSpPr>
          <p:cNvPr id="53" name="Group 53"/>
          <p:cNvGrpSpPr/>
          <p:nvPr/>
        </p:nvGrpSpPr>
        <p:grpSpPr>
          <a:xfrm>
            <a:off x="572465" y="7067057"/>
            <a:ext cx="2173192" cy="735248"/>
            <a:chOff x="0" y="0"/>
            <a:chExt cx="1061234" cy="359044"/>
          </a:xfrm>
        </p:grpSpPr>
        <p:sp>
          <p:nvSpPr>
            <p:cNvPr id="54" name="Freeform 54"/>
            <p:cNvSpPr/>
            <p:nvPr/>
          </p:nvSpPr>
          <p:spPr>
            <a:xfrm>
              <a:off x="0" y="0"/>
              <a:ext cx="1061234" cy="359044"/>
            </a:xfrm>
            <a:custGeom>
              <a:avLst/>
              <a:gdLst/>
              <a:ahLst/>
              <a:cxnLst/>
              <a:rect l="l" t="t" r="r" b="b"/>
              <a:pathLst>
                <a:path w="1061234" h="359044">
                  <a:moveTo>
                    <a:pt x="0" y="0"/>
                  </a:moveTo>
                  <a:lnTo>
                    <a:pt x="1061234" y="0"/>
                  </a:lnTo>
                  <a:lnTo>
                    <a:pt x="1061234" y="359044"/>
                  </a:lnTo>
                  <a:lnTo>
                    <a:pt x="0" y="359044"/>
                  </a:lnTo>
                  <a:close/>
                </a:path>
              </a:pathLst>
            </a:custGeom>
            <a:solidFill>
              <a:srgbClr val="F6F6F6"/>
            </a:solidFill>
          </p:spPr>
          <p:txBody>
            <a:bodyPr/>
            <a:lstStyle/>
            <a:p>
              <a:endParaRPr lang="de-DE"/>
            </a:p>
          </p:txBody>
        </p:sp>
        <p:sp>
          <p:nvSpPr>
            <p:cNvPr id="55" name="TextBox 55"/>
            <p:cNvSpPr txBox="1"/>
            <p:nvPr/>
          </p:nvSpPr>
          <p:spPr>
            <a:xfrm>
              <a:off x="0" y="-28575"/>
              <a:ext cx="1061234" cy="387619"/>
            </a:xfrm>
            <a:prstGeom prst="rect">
              <a:avLst/>
            </a:prstGeom>
          </p:spPr>
          <p:txBody>
            <a:bodyPr lIns="37281" tIns="37281" rIns="37281" bIns="37281" rtlCol="0" anchor="ctr"/>
            <a:lstStyle/>
            <a:p>
              <a:pPr algn="ctr">
                <a:lnSpc>
                  <a:spcPts val="1849"/>
                </a:lnSpc>
              </a:pPr>
              <a:endParaRPr/>
            </a:p>
          </p:txBody>
        </p:sp>
      </p:grpSp>
      <p:sp>
        <p:nvSpPr>
          <p:cNvPr id="56" name="TextBox 56"/>
          <p:cNvSpPr txBox="1"/>
          <p:nvPr/>
        </p:nvSpPr>
        <p:spPr>
          <a:xfrm>
            <a:off x="760206" y="7095632"/>
            <a:ext cx="1838912" cy="123411"/>
          </a:xfrm>
          <a:prstGeom prst="rect">
            <a:avLst/>
          </a:prstGeom>
        </p:spPr>
        <p:txBody>
          <a:bodyPr lIns="0" tIns="0" rIns="0" bIns="0" rtlCol="0" anchor="t">
            <a:spAutoFit/>
          </a:bodyPr>
          <a:lstStyle/>
          <a:p>
            <a:pPr algn="ctr">
              <a:lnSpc>
                <a:spcPts val="967"/>
              </a:lnSpc>
            </a:pPr>
            <a:r>
              <a:rPr lang="en-US" sz="706">
                <a:solidFill>
                  <a:srgbClr val="000000"/>
                </a:solidFill>
                <a:latin typeface="Montserrat"/>
                <a:ea typeface="Montserrat"/>
                <a:cs typeface="Montserrat"/>
                <a:sym typeface="Montserrat"/>
              </a:rPr>
              <a:t>NOTIZEN</a:t>
            </a:r>
          </a:p>
        </p:txBody>
      </p:sp>
      <p:grpSp>
        <p:nvGrpSpPr>
          <p:cNvPr id="57" name="Group 57"/>
          <p:cNvGrpSpPr/>
          <p:nvPr/>
        </p:nvGrpSpPr>
        <p:grpSpPr>
          <a:xfrm>
            <a:off x="1046112" y="1567540"/>
            <a:ext cx="1177606" cy="1177595"/>
            <a:chOff x="0" y="0"/>
            <a:chExt cx="1570141" cy="1570127"/>
          </a:xfrm>
        </p:grpSpPr>
        <p:sp>
          <p:nvSpPr>
            <p:cNvPr id="58" name="AutoShape 58"/>
            <p:cNvSpPr/>
            <p:nvPr/>
          </p:nvSpPr>
          <p:spPr>
            <a:xfrm rot="-8999">
              <a:off x="4097" y="781476"/>
              <a:ext cx="1566032" cy="0"/>
            </a:xfrm>
            <a:prstGeom prst="line">
              <a:avLst/>
            </a:prstGeom>
            <a:ln w="11274" cap="flat">
              <a:solidFill>
                <a:srgbClr val="A6A6A6"/>
              </a:solidFill>
              <a:prstDash val="solid"/>
              <a:headEnd type="none" w="sm" len="sm"/>
              <a:tailEnd type="none" w="sm" len="sm"/>
            </a:ln>
          </p:spPr>
          <p:txBody>
            <a:bodyPr/>
            <a:lstStyle/>
            <a:p>
              <a:endParaRPr lang="de-DE"/>
            </a:p>
          </p:txBody>
        </p:sp>
        <p:sp>
          <p:nvSpPr>
            <p:cNvPr id="59" name="AutoShape 59"/>
            <p:cNvSpPr/>
            <p:nvPr/>
          </p:nvSpPr>
          <p:spPr>
            <a:xfrm rot="-7266033">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60" name="AutoShape 60"/>
            <p:cNvSpPr/>
            <p:nvPr/>
          </p:nvSpPr>
          <p:spPr>
            <a:xfrm rot="-8992344">
              <a:off x="0" y="775327"/>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61" name="AutoShape 61"/>
            <p:cNvSpPr/>
            <p:nvPr/>
          </p:nvSpPr>
          <p:spPr>
            <a:xfrm rot="7237552">
              <a:off x="0" y="781476"/>
              <a:ext cx="1570127" cy="0"/>
            </a:xfrm>
            <a:prstGeom prst="line">
              <a:avLst/>
            </a:prstGeom>
            <a:ln w="11274" cap="flat">
              <a:solidFill>
                <a:srgbClr val="A6A6A6"/>
              </a:solidFill>
              <a:prstDash val="solid"/>
              <a:headEnd type="none" w="sm" len="sm"/>
              <a:tailEnd type="none" w="sm" len="sm"/>
            </a:ln>
          </p:spPr>
          <p:txBody>
            <a:bodyPr/>
            <a:lstStyle/>
            <a:p>
              <a:endParaRPr lang="de-DE"/>
            </a:p>
          </p:txBody>
        </p:sp>
        <p:sp>
          <p:nvSpPr>
            <p:cNvPr id="62" name="AutoShape 62"/>
            <p:cNvSpPr/>
            <p:nvPr/>
          </p:nvSpPr>
          <p:spPr>
            <a:xfrm rot="9022314">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grpSp>
          <p:nvGrpSpPr>
            <p:cNvPr id="63" name="Group 63"/>
            <p:cNvGrpSpPr/>
            <p:nvPr/>
          </p:nvGrpSpPr>
          <p:grpSpPr>
            <a:xfrm>
              <a:off x="0" y="0"/>
              <a:ext cx="1570127" cy="1570127"/>
              <a:chOff x="0" y="0"/>
              <a:chExt cx="812800" cy="812800"/>
            </a:xfrm>
          </p:grpSpPr>
          <p:sp>
            <p:nvSpPr>
              <p:cNvPr id="64" name="Freeform 6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65" name="TextBox 65"/>
              <p:cNvSpPr txBox="1"/>
              <p:nvPr/>
            </p:nvSpPr>
            <p:spPr>
              <a:xfrm>
                <a:off x="76200" y="57150"/>
                <a:ext cx="660400" cy="679450"/>
              </a:xfrm>
              <a:prstGeom prst="rect">
                <a:avLst/>
              </a:prstGeom>
            </p:spPr>
            <p:txBody>
              <a:bodyPr lIns="36945" tIns="36945" rIns="36945" bIns="36945" rtlCol="0" anchor="ctr"/>
              <a:lstStyle/>
              <a:p>
                <a:pPr algn="ctr">
                  <a:lnSpc>
                    <a:spcPts val="1073"/>
                  </a:lnSpc>
                </a:pPr>
                <a:endParaRPr/>
              </a:p>
            </p:txBody>
          </p:sp>
        </p:grpSp>
        <p:sp>
          <p:nvSpPr>
            <p:cNvPr id="66" name="AutoShape 66"/>
            <p:cNvSpPr/>
            <p:nvPr/>
          </p:nvSpPr>
          <p:spPr>
            <a:xfrm rot="-5400000">
              <a:off x="0" y="779426"/>
              <a:ext cx="1570127" cy="0"/>
            </a:xfrm>
            <a:prstGeom prst="line">
              <a:avLst/>
            </a:prstGeom>
            <a:ln w="11274" cap="flat">
              <a:solidFill>
                <a:srgbClr val="A6A6A6"/>
              </a:solidFill>
              <a:prstDash val="solid"/>
              <a:headEnd type="none" w="sm" len="sm"/>
              <a:tailEnd type="none" w="sm" len="sm"/>
            </a:ln>
          </p:spPr>
          <p:txBody>
            <a:bodyPr/>
            <a:lstStyle/>
            <a:p>
              <a:endParaRPr lang="de-DE"/>
            </a:p>
          </p:txBody>
        </p:sp>
        <p:grpSp>
          <p:nvGrpSpPr>
            <p:cNvPr id="67" name="Group 67"/>
            <p:cNvGrpSpPr/>
            <p:nvPr/>
          </p:nvGrpSpPr>
          <p:grpSpPr>
            <a:xfrm>
              <a:off x="69009" y="73109"/>
              <a:ext cx="1423910" cy="1423910"/>
              <a:chOff x="0" y="0"/>
              <a:chExt cx="812800" cy="812800"/>
            </a:xfrm>
          </p:grpSpPr>
          <p:sp>
            <p:nvSpPr>
              <p:cNvPr id="68" name="Freeform 6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69" name="TextBox 69"/>
              <p:cNvSpPr txBox="1"/>
              <p:nvPr/>
            </p:nvSpPr>
            <p:spPr>
              <a:xfrm>
                <a:off x="76200" y="57150"/>
                <a:ext cx="660400" cy="679450"/>
              </a:xfrm>
              <a:prstGeom prst="rect">
                <a:avLst/>
              </a:prstGeom>
            </p:spPr>
            <p:txBody>
              <a:bodyPr lIns="36945" tIns="36945" rIns="36945" bIns="36945" rtlCol="0" anchor="ctr"/>
              <a:lstStyle/>
              <a:p>
                <a:pPr algn="ctr">
                  <a:lnSpc>
                    <a:spcPts val="1073"/>
                  </a:lnSpc>
                </a:pPr>
                <a:endParaRPr/>
              </a:p>
            </p:txBody>
          </p:sp>
        </p:grpSp>
        <p:sp>
          <p:nvSpPr>
            <p:cNvPr id="70" name="Freeform 70"/>
            <p:cNvSpPr/>
            <p:nvPr/>
          </p:nvSpPr>
          <p:spPr>
            <a:xfrm>
              <a:off x="760079" y="760079"/>
              <a:ext cx="49969" cy="49969"/>
            </a:xfrm>
            <a:custGeom>
              <a:avLst/>
              <a:gdLst/>
              <a:ahLst/>
              <a:cxnLst/>
              <a:rect l="l" t="t" r="r" b="b"/>
              <a:pathLst>
                <a:path w="49969" h="49969">
                  <a:moveTo>
                    <a:pt x="0" y="0"/>
                  </a:moveTo>
                  <a:lnTo>
                    <a:pt x="49969" y="0"/>
                  </a:lnTo>
                  <a:lnTo>
                    <a:pt x="49969" y="49969"/>
                  </a:lnTo>
                  <a:lnTo>
                    <a:pt x="0" y="4996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71" name="TextBox 71"/>
            <p:cNvSpPr txBox="1"/>
            <p:nvPr/>
          </p:nvSpPr>
          <p:spPr>
            <a:xfrm>
              <a:off x="651694" y="118993"/>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12</a:t>
              </a:r>
            </a:p>
          </p:txBody>
        </p:sp>
        <p:sp>
          <p:nvSpPr>
            <p:cNvPr id="72" name="TextBox 72"/>
            <p:cNvSpPr txBox="1"/>
            <p:nvPr/>
          </p:nvSpPr>
          <p:spPr>
            <a:xfrm>
              <a:off x="963670" y="216204"/>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a:t>
              </a:r>
            </a:p>
          </p:txBody>
        </p:sp>
        <p:sp>
          <p:nvSpPr>
            <p:cNvPr id="73" name="TextBox 73"/>
            <p:cNvSpPr txBox="1"/>
            <p:nvPr/>
          </p:nvSpPr>
          <p:spPr>
            <a:xfrm>
              <a:off x="1198671" y="418525"/>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2</a:t>
              </a:r>
            </a:p>
          </p:txBody>
        </p:sp>
        <p:sp>
          <p:nvSpPr>
            <p:cNvPr id="74" name="TextBox 74"/>
            <p:cNvSpPr txBox="1"/>
            <p:nvPr/>
          </p:nvSpPr>
          <p:spPr>
            <a:xfrm>
              <a:off x="1277695" y="750750"/>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3</a:t>
              </a:r>
            </a:p>
          </p:txBody>
        </p:sp>
        <p:sp>
          <p:nvSpPr>
            <p:cNvPr id="75" name="TextBox 75"/>
            <p:cNvSpPr txBox="1"/>
            <p:nvPr/>
          </p:nvSpPr>
          <p:spPr>
            <a:xfrm>
              <a:off x="1198671" y="1082188"/>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4</a:t>
              </a:r>
            </a:p>
          </p:txBody>
        </p:sp>
        <p:sp>
          <p:nvSpPr>
            <p:cNvPr id="76" name="TextBox 76"/>
            <p:cNvSpPr txBox="1"/>
            <p:nvPr/>
          </p:nvSpPr>
          <p:spPr>
            <a:xfrm>
              <a:off x="963670" y="128646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5</a:t>
              </a:r>
            </a:p>
          </p:txBody>
        </p:sp>
        <p:sp>
          <p:nvSpPr>
            <p:cNvPr id="77" name="TextBox 77"/>
            <p:cNvSpPr txBox="1"/>
            <p:nvPr/>
          </p:nvSpPr>
          <p:spPr>
            <a:xfrm>
              <a:off x="645545" y="1370208"/>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6</a:t>
              </a:r>
            </a:p>
          </p:txBody>
        </p:sp>
        <p:sp>
          <p:nvSpPr>
            <p:cNvPr id="78" name="TextBox 78"/>
            <p:cNvSpPr txBox="1"/>
            <p:nvPr/>
          </p:nvSpPr>
          <p:spPr>
            <a:xfrm>
              <a:off x="325512" y="1302867"/>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7</a:t>
              </a:r>
            </a:p>
          </p:txBody>
        </p:sp>
        <p:sp>
          <p:nvSpPr>
            <p:cNvPr id="79" name="TextBox 79"/>
            <p:cNvSpPr txBox="1"/>
            <p:nvPr/>
          </p:nvSpPr>
          <p:spPr>
            <a:xfrm>
              <a:off x="96998" y="108155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8</a:t>
              </a:r>
            </a:p>
          </p:txBody>
        </p:sp>
        <p:sp>
          <p:nvSpPr>
            <p:cNvPr id="80" name="TextBox 80"/>
            <p:cNvSpPr txBox="1"/>
            <p:nvPr/>
          </p:nvSpPr>
          <p:spPr>
            <a:xfrm>
              <a:off x="4089" y="749029"/>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9</a:t>
              </a:r>
            </a:p>
          </p:txBody>
        </p:sp>
        <p:sp>
          <p:nvSpPr>
            <p:cNvPr id="81" name="TextBox 81"/>
            <p:cNvSpPr txBox="1"/>
            <p:nvPr/>
          </p:nvSpPr>
          <p:spPr>
            <a:xfrm>
              <a:off x="110763" y="418525"/>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10</a:t>
              </a:r>
            </a:p>
          </p:txBody>
        </p:sp>
        <p:sp>
          <p:nvSpPr>
            <p:cNvPr id="82" name="TextBox 82"/>
            <p:cNvSpPr txBox="1"/>
            <p:nvPr/>
          </p:nvSpPr>
          <p:spPr>
            <a:xfrm>
              <a:off x="325512" y="199806"/>
              <a:ext cx="270838" cy="94550"/>
            </a:xfrm>
            <a:prstGeom prst="rect">
              <a:avLst/>
            </a:prstGeom>
          </p:spPr>
          <p:txBody>
            <a:bodyPr lIns="0" tIns="0" rIns="0" bIns="0" rtlCol="0" anchor="t">
              <a:spAutoFit/>
            </a:bodyPr>
            <a:lstStyle/>
            <a:p>
              <a:pPr marL="0" lvl="0" indent="0" algn="ctr">
                <a:lnSpc>
                  <a:spcPts val="521"/>
                </a:lnSpc>
                <a:spcBef>
                  <a:spcPct val="0"/>
                </a:spcBef>
              </a:pPr>
              <a:r>
                <a:rPr lang="en-US" sz="516">
                  <a:solidFill>
                    <a:srgbClr val="000000"/>
                  </a:solidFill>
                  <a:latin typeface="Circe"/>
                  <a:ea typeface="Circe"/>
                  <a:cs typeface="Circe"/>
                  <a:sym typeface="Circe"/>
                </a:rPr>
                <a:t>11</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744976" y="1440786"/>
            <a:ext cx="4104448" cy="425681"/>
          </a:xfrm>
          <a:prstGeom prst="rect">
            <a:avLst/>
          </a:prstGeom>
        </p:spPr>
        <p:txBody>
          <a:bodyPr lIns="0" tIns="0" rIns="0" bIns="0" rtlCol="0" anchor="t">
            <a:spAutoFit/>
          </a:bodyPr>
          <a:lstStyle/>
          <a:p>
            <a:pPr marL="0" lvl="0" indent="0" algn="ctr">
              <a:lnSpc>
                <a:spcPts val="3531"/>
              </a:lnSpc>
              <a:spcBef>
                <a:spcPct val="0"/>
              </a:spcBef>
            </a:pPr>
            <a:r>
              <a:rPr lang="en-US" sz="2522" u="none" strike="noStrike">
                <a:solidFill>
                  <a:srgbClr val="FFFFFF"/>
                </a:solidFill>
                <a:latin typeface="Montserrat"/>
                <a:ea typeface="Montserrat"/>
                <a:cs typeface="Montserrat"/>
                <a:sym typeface="Montserrat"/>
              </a:rPr>
              <a:t>TAGESPLANUNG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15498" y="4222800"/>
            <a:ext cx="4797466" cy="0"/>
          </a:xfrm>
          <a:prstGeom prst="line">
            <a:avLst/>
          </a:prstGeom>
          <a:ln w="9525" cap="flat">
            <a:solidFill>
              <a:srgbClr val="A6A6A6"/>
            </a:solidFill>
            <a:prstDash val="solid"/>
            <a:headEnd type="none" w="sm" len="sm"/>
            <a:tailEnd type="none" w="sm" len="sm"/>
          </a:ln>
        </p:spPr>
        <p:txBody>
          <a:bodyPr/>
          <a:lstStyle/>
          <a:p>
            <a:endParaRPr lang="de-DE"/>
          </a:p>
        </p:txBody>
      </p:sp>
      <p:grpSp>
        <p:nvGrpSpPr>
          <p:cNvPr id="3" name="Group 3"/>
          <p:cNvGrpSpPr/>
          <p:nvPr/>
        </p:nvGrpSpPr>
        <p:grpSpPr>
          <a:xfrm>
            <a:off x="553575" y="2406122"/>
            <a:ext cx="2173192" cy="721520"/>
            <a:chOff x="0" y="0"/>
            <a:chExt cx="1061234" cy="352340"/>
          </a:xfrm>
        </p:grpSpPr>
        <p:sp>
          <p:nvSpPr>
            <p:cNvPr id="4" name="Freeform 4"/>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5" name="TextBox 5"/>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6" name="AutoShape 6"/>
          <p:cNvSpPr/>
          <p:nvPr/>
        </p:nvSpPr>
        <p:spPr>
          <a:xfrm flipV="1">
            <a:off x="3682306" y="1445547"/>
            <a:ext cx="596165" cy="1561"/>
          </a:xfrm>
          <a:prstGeom prst="line">
            <a:avLst/>
          </a:prstGeom>
          <a:ln w="9525" cap="flat">
            <a:solidFill>
              <a:srgbClr val="A6A6A6"/>
            </a:solidFill>
            <a:prstDash val="solid"/>
            <a:headEnd type="none" w="sm" len="sm"/>
            <a:tailEnd type="none" w="sm" len="sm"/>
          </a:ln>
        </p:spPr>
        <p:txBody>
          <a:bodyPr/>
          <a:lstStyle/>
          <a:p>
            <a:endParaRPr lang="de-DE"/>
          </a:p>
        </p:txBody>
      </p:sp>
      <p:sp>
        <p:nvSpPr>
          <p:cNvPr id="7" name="AutoShape 7"/>
          <p:cNvSpPr/>
          <p:nvPr/>
        </p:nvSpPr>
        <p:spPr>
          <a:xfrm flipH="1" flipV="1">
            <a:off x="3825233" y="1189642"/>
            <a:ext cx="308750" cy="511810"/>
          </a:xfrm>
          <a:prstGeom prst="line">
            <a:avLst/>
          </a:prstGeom>
          <a:ln w="9525" cap="flat">
            <a:solidFill>
              <a:srgbClr val="A6A6A6"/>
            </a:solidFill>
            <a:prstDash val="solid"/>
            <a:headEnd type="none" w="sm" len="sm"/>
            <a:tailEnd type="none" w="sm" len="sm"/>
          </a:ln>
        </p:spPr>
        <p:txBody>
          <a:bodyPr/>
          <a:lstStyle/>
          <a:p>
            <a:endParaRPr lang="de-DE"/>
          </a:p>
        </p:txBody>
      </p:sp>
      <p:sp>
        <p:nvSpPr>
          <p:cNvPr id="8" name="AutoShape 8"/>
          <p:cNvSpPr/>
          <p:nvPr/>
        </p:nvSpPr>
        <p:spPr>
          <a:xfrm flipH="1" flipV="1">
            <a:off x="3721119" y="1293979"/>
            <a:ext cx="516979" cy="300015"/>
          </a:xfrm>
          <a:prstGeom prst="line">
            <a:avLst/>
          </a:prstGeom>
          <a:ln w="9525" cap="flat">
            <a:solidFill>
              <a:srgbClr val="A6A6A6"/>
            </a:solidFill>
            <a:prstDash val="solid"/>
            <a:headEnd type="none" w="sm" len="sm"/>
            <a:tailEnd type="none" w="sm" len="sm"/>
          </a:ln>
        </p:spPr>
        <p:txBody>
          <a:bodyPr/>
          <a:lstStyle/>
          <a:p>
            <a:endParaRPr lang="de-DE"/>
          </a:p>
        </p:txBody>
      </p:sp>
      <p:sp>
        <p:nvSpPr>
          <p:cNvPr id="9" name="AutoShape 9"/>
          <p:cNvSpPr/>
          <p:nvPr/>
        </p:nvSpPr>
        <p:spPr>
          <a:xfrm flipH="1">
            <a:off x="3827359" y="1189152"/>
            <a:ext cx="304499" cy="514350"/>
          </a:xfrm>
          <a:prstGeom prst="line">
            <a:avLst/>
          </a:prstGeom>
          <a:ln w="9525" cap="flat">
            <a:solidFill>
              <a:srgbClr val="A6A6A6"/>
            </a:solidFill>
            <a:prstDash val="solid"/>
            <a:headEnd type="none" w="sm" len="sm"/>
            <a:tailEnd type="none" w="sm" len="sm"/>
          </a:ln>
        </p:spPr>
        <p:txBody>
          <a:bodyPr/>
          <a:lstStyle/>
          <a:p>
            <a:endParaRPr lang="de-DE"/>
          </a:p>
        </p:txBody>
      </p:sp>
      <p:sp>
        <p:nvSpPr>
          <p:cNvPr id="10" name="AutoShape 10"/>
          <p:cNvSpPr/>
          <p:nvPr/>
        </p:nvSpPr>
        <p:spPr>
          <a:xfrm flipH="1">
            <a:off x="3719821" y="1297799"/>
            <a:ext cx="519575" cy="295496"/>
          </a:xfrm>
          <a:prstGeom prst="line">
            <a:avLst/>
          </a:prstGeom>
          <a:ln w="9525" cap="flat">
            <a:solidFill>
              <a:srgbClr val="A6A6A6"/>
            </a:solidFill>
            <a:prstDash val="solid"/>
            <a:headEnd type="none" w="sm" len="sm"/>
            <a:tailEnd type="none" w="sm" len="sm"/>
          </a:ln>
        </p:spPr>
        <p:txBody>
          <a:bodyPr/>
          <a:lstStyle/>
          <a:p>
            <a:endParaRPr lang="de-DE"/>
          </a:p>
        </p:txBody>
      </p:sp>
      <p:grpSp>
        <p:nvGrpSpPr>
          <p:cNvPr id="11" name="Group 11"/>
          <p:cNvGrpSpPr/>
          <p:nvPr/>
        </p:nvGrpSpPr>
        <p:grpSpPr>
          <a:xfrm>
            <a:off x="3680745" y="1146684"/>
            <a:ext cx="597726" cy="59772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13" name="TextBox 13"/>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14" name="AutoShape 14"/>
          <p:cNvSpPr/>
          <p:nvPr/>
        </p:nvSpPr>
        <p:spPr>
          <a:xfrm flipV="1">
            <a:off x="3979608" y="1146684"/>
            <a:ext cx="0" cy="597726"/>
          </a:xfrm>
          <a:prstGeom prst="line">
            <a:avLst/>
          </a:prstGeom>
          <a:ln w="9525" cap="flat">
            <a:solidFill>
              <a:srgbClr val="A6A6A6"/>
            </a:solidFill>
            <a:prstDash val="solid"/>
            <a:headEnd type="none" w="sm" len="sm"/>
            <a:tailEnd type="none" w="sm" len="sm"/>
          </a:ln>
        </p:spPr>
        <p:txBody>
          <a:bodyPr/>
          <a:lstStyle/>
          <a:p>
            <a:endParaRPr lang="de-DE"/>
          </a:p>
        </p:txBody>
      </p:sp>
      <p:grpSp>
        <p:nvGrpSpPr>
          <p:cNvPr id="15" name="Group 15"/>
          <p:cNvGrpSpPr/>
          <p:nvPr/>
        </p:nvGrpSpPr>
        <p:grpSpPr>
          <a:xfrm>
            <a:off x="3707016" y="1174516"/>
            <a:ext cx="542063" cy="54206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17" name="TextBox 17"/>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18" name="Freeform 18"/>
          <p:cNvSpPr/>
          <p:nvPr/>
        </p:nvSpPr>
        <p:spPr>
          <a:xfrm>
            <a:off x="3970097" y="1436036"/>
            <a:ext cx="19023" cy="19023"/>
          </a:xfrm>
          <a:custGeom>
            <a:avLst/>
            <a:gdLst/>
            <a:ahLst/>
            <a:cxnLst/>
            <a:rect l="l" t="t" r="r" b="b"/>
            <a:pathLst>
              <a:path w="19023" h="19023">
                <a:moveTo>
                  <a:pt x="0" y="0"/>
                </a:moveTo>
                <a:lnTo>
                  <a:pt x="19023" y="0"/>
                </a:lnTo>
                <a:lnTo>
                  <a:pt x="19023" y="19022"/>
                </a:lnTo>
                <a:lnTo>
                  <a:pt x="0" y="19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9" name="TextBox 19"/>
          <p:cNvSpPr txBox="1"/>
          <p:nvPr/>
        </p:nvSpPr>
        <p:spPr>
          <a:xfrm>
            <a:off x="3928836" y="1197882"/>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12</a:t>
            </a:r>
          </a:p>
        </p:txBody>
      </p:sp>
      <p:sp>
        <p:nvSpPr>
          <p:cNvPr id="20" name="TextBox 20"/>
          <p:cNvSpPr txBox="1"/>
          <p:nvPr/>
        </p:nvSpPr>
        <p:spPr>
          <a:xfrm>
            <a:off x="4047601" y="1234889"/>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a:t>
            </a:r>
          </a:p>
        </p:txBody>
      </p:sp>
      <p:sp>
        <p:nvSpPr>
          <p:cNvPr id="21" name="TextBox 21"/>
          <p:cNvSpPr txBox="1"/>
          <p:nvPr/>
        </p:nvSpPr>
        <p:spPr>
          <a:xfrm>
            <a:off x="4137063" y="1311910"/>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2</a:t>
            </a:r>
          </a:p>
        </p:txBody>
      </p:sp>
      <p:sp>
        <p:nvSpPr>
          <p:cNvPr id="22" name="TextBox 22"/>
          <p:cNvSpPr txBox="1"/>
          <p:nvPr/>
        </p:nvSpPr>
        <p:spPr>
          <a:xfrm>
            <a:off x="4167146" y="1438383"/>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3</a:t>
            </a:r>
          </a:p>
        </p:txBody>
      </p:sp>
      <p:sp>
        <p:nvSpPr>
          <p:cNvPr id="23" name="TextBox 23"/>
          <p:cNvSpPr txBox="1"/>
          <p:nvPr/>
        </p:nvSpPr>
        <p:spPr>
          <a:xfrm>
            <a:off x="4137063" y="1564557"/>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4</a:t>
            </a:r>
          </a:p>
        </p:txBody>
      </p:sp>
      <p:sp>
        <p:nvSpPr>
          <p:cNvPr id="24" name="TextBox 24"/>
          <p:cNvSpPr txBox="1"/>
          <p:nvPr/>
        </p:nvSpPr>
        <p:spPr>
          <a:xfrm>
            <a:off x="4047601" y="1642324"/>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5</a:t>
            </a:r>
          </a:p>
        </p:txBody>
      </p:sp>
      <p:sp>
        <p:nvSpPr>
          <p:cNvPr id="25" name="TextBox 25"/>
          <p:cNvSpPr txBox="1"/>
          <p:nvPr/>
        </p:nvSpPr>
        <p:spPr>
          <a:xfrm>
            <a:off x="3926495" y="1674203"/>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6</a:t>
            </a:r>
          </a:p>
        </p:txBody>
      </p:sp>
      <p:sp>
        <p:nvSpPr>
          <p:cNvPr id="26" name="TextBox 26"/>
          <p:cNvSpPr txBox="1"/>
          <p:nvPr/>
        </p:nvSpPr>
        <p:spPr>
          <a:xfrm>
            <a:off x="3804663" y="1648567"/>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7</a:t>
            </a:r>
          </a:p>
        </p:txBody>
      </p:sp>
      <p:sp>
        <p:nvSpPr>
          <p:cNvPr id="27" name="TextBox 27"/>
          <p:cNvSpPr txBox="1"/>
          <p:nvPr/>
        </p:nvSpPr>
        <p:spPr>
          <a:xfrm>
            <a:off x="3717671" y="1564318"/>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8</a:t>
            </a:r>
          </a:p>
        </p:txBody>
      </p:sp>
      <p:sp>
        <p:nvSpPr>
          <p:cNvPr id="28" name="TextBox 28"/>
          <p:cNvSpPr txBox="1"/>
          <p:nvPr/>
        </p:nvSpPr>
        <p:spPr>
          <a:xfrm>
            <a:off x="3682302" y="1437728"/>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9</a:t>
            </a:r>
          </a:p>
        </p:txBody>
      </p:sp>
      <p:sp>
        <p:nvSpPr>
          <p:cNvPr id="29" name="TextBox 29"/>
          <p:cNvSpPr txBox="1"/>
          <p:nvPr/>
        </p:nvSpPr>
        <p:spPr>
          <a:xfrm>
            <a:off x="3722911" y="1311910"/>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10</a:t>
            </a:r>
          </a:p>
        </p:txBody>
      </p:sp>
      <p:sp>
        <p:nvSpPr>
          <p:cNvPr id="30" name="TextBox 30"/>
          <p:cNvSpPr txBox="1"/>
          <p:nvPr/>
        </p:nvSpPr>
        <p:spPr>
          <a:xfrm>
            <a:off x="3804663" y="1228646"/>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11</a:t>
            </a:r>
          </a:p>
        </p:txBody>
      </p:sp>
      <p:grpSp>
        <p:nvGrpSpPr>
          <p:cNvPr id="31" name="Group 31"/>
          <p:cNvGrpSpPr/>
          <p:nvPr/>
        </p:nvGrpSpPr>
        <p:grpSpPr>
          <a:xfrm>
            <a:off x="2892381" y="1953960"/>
            <a:ext cx="2173192" cy="891088"/>
            <a:chOff x="0" y="0"/>
            <a:chExt cx="1061234" cy="435145"/>
          </a:xfrm>
        </p:grpSpPr>
        <p:sp>
          <p:nvSpPr>
            <p:cNvPr id="32" name="Freeform 32"/>
            <p:cNvSpPr/>
            <p:nvPr/>
          </p:nvSpPr>
          <p:spPr>
            <a:xfrm>
              <a:off x="0" y="0"/>
              <a:ext cx="1061234" cy="435145"/>
            </a:xfrm>
            <a:custGeom>
              <a:avLst/>
              <a:gdLst/>
              <a:ahLst/>
              <a:cxnLst/>
              <a:rect l="l" t="t" r="r" b="b"/>
              <a:pathLst>
                <a:path w="1061234" h="435145">
                  <a:moveTo>
                    <a:pt x="0" y="0"/>
                  </a:moveTo>
                  <a:lnTo>
                    <a:pt x="1061234" y="0"/>
                  </a:lnTo>
                  <a:lnTo>
                    <a:pt x="1061234" y="435145"/>
                  </a:lnTo>
                  <a:lnTo>
                    <a:pt x="0" y="435145"/>
                  </a:lnTo>
                  <a:close/>
                </a:path>
              </a:pathLst>
            </a:custGeom>
            <a:solidFill>
              <a:srgbClr val="F6F6F6"/>
            </a:solidFill>
          </p:spPr>
          <p:txBody>
            <a:bodyPr/>
            <a:lstStyle/>
            <a:p>
              <a:endParaRPr lang="de-DE"/>
            </a:p>
          </p:txBody>
        </p:sp>
        <p:sp>
          <p:nvSpPr>
            <p:cNvPr id="33" name="TextBox 33"/>
            <p:cNvSpPr txBox="1"/>
            <p:nvPr/>
          </p:nvSpPr>
          <p:spPr>
            <a:xfrm>
              <a:off x="0" y="-28575"/>
              <a:ext cx="1061234" cy="463720"/>
            </a:xfrm>
            <a:prstGeom prst="rect">
              <a:avLst/>
            </a:prstGeom>
          </p:spPr>
          <p:txBody>
            <a:bodyPr lIns="37281" tIns="37281" rIns="37281" bIns="37281" rtlCol="0" anchor="ctr"/>
            <a:lstStyle/>
            <a:p>
              <a:pPr algn="ctr">
                <a:lnSpc>
                  <a:spcPts val="1849"/>
                </a:lnSpc>
              </a:pPr>
              <a:endParaRPr/>
            </a:p>
          </p:txBody>
        </p:sp>
      </p:grpSp>
      <p:sp>
        <p:nvSpPr>
          <p:cNvPr id="34" name="Freeform 34"/>
          <p:cNvSpPr/>
          <p:nvPr/>
        </p:nvSpPr>
        <p:spPr>
          <a:xfrm>
            <a:off x="4331311" y="564619"/>
            <a:ext cx="111263" cy="111263"/>
          </a:xfrm>
          <a:custGeom>
            <a:avLst/>
            <a:gdLst/>
            <a:ahLst/>
            <a:cxnLst/>
            <a:rect l="l" t="t" r="r" b="b"/>
            <a:pathLst>
              <a:path w="111263" h="111263">
                <a:moveTo>
                  <a:pt x="0" y="0"/>
                </a:moveTo>
                <a:lnTo>
                  <a:pt x="111263" y="0"/>
                </a:lnTo>
                <a:lnTo>
                  <a:pt x="111263" y="111264"/>
                </a:lnTo>
                <a:lnTo>
                  <a:pt x="0" y="1112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35" name="Freeform 35"/>
          <p:cNvSpPr/>
          <p:nvPr/>
        </p:nvSpPr>
        <p:spPr>
          <a:xfrm>
            <a:off x="4454473" y="564808"/>
            <a:ext cx="111075" cy="111075"/>
          </a:xfrm>
          <a:custGeom>
            <a:avLst/>
            <a:gdLst/>
            <a:ahLst/>
            <a:cxnLst/>
            <a:rect l="l" t="t" r="r" b="b"/>
            <a:pathLst>
              <a:path w="111075" h="111075">
                <a:moveTo>
                  <a:pt x="0" y="0"/>
                </a:moveTo>
                <a:lnTo>
                  <a:pt x="111075" y="0"/>
                </a:lnTo>
                <a:lnTo>
                  <a:pt x="111075" y="111075"/>
                </a:lnTo>
                <a:lnTo>
                  <a:pt x="0" y="1110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36" name="Freeform 36"/>
          <p:cNvSpPr/>
          <p:nvPr/>
        </p:nvSpPr>
        <p:spPr>
          <a:xfrm>
            <a:off x="4080898" y="564619"/>
            <a:ext cx="113405" cy="113405"/>
          </a:xfrm>
          <a:custGeom>
            <a:avLst/>
            <a:gdLst/>
            <a:ahLst/>
            <a:cxnLst/>
            <a:rect l="l" t="t" r="r" b="b"/>
            <a:pathLst>
              <a:path w="113405" h="113405">
                <a:moveTo>
                  <a:pt x="0" y="0"/>
                </a:moveTo>
                <a:lnTo>
                  <a:pt x="113404" y="0"/>
                </a:lnTo>
                <a:lnTo>
                  <a:pt x="113404" y="113405"/>
                </a:lnTo>
                <a:lnTo>
                  <a:pt x="0" y="1134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37" name="Freeform 37"/>
          <p:cNvSpPr/>
          <p:nvPr/>
        </p:nvSpPr>
        <p:spPr>
          <a:xfrm>
            <a:off x="4207547" y="564619"/>
            <a:ext cx="111263" cy="111263"/>
          </a:xfrm>
          <a:custGeom>
            <a:avLst/>
            <a:gdLst/>
            <a:ahLst/>
            <a:cxnLst/>
            <a:rect l="l" t="t" r="r" b="b"/>
            <a:pathLst>
              <a:path w="111263" h="111263">
                <a:moveTo>
                  <a:pt x="0" y="0"/>
                </a:moveTo>
                <a:lnTo>
                  <a:pt x="111263" y="0"/>
                </a:lnTo>
                <a:lnTo>
                  <a:pt x="111263" y="111264"/>
                </a:lnTo>
                <a:lnTo>
                  <a:pt x="0" y="1112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grpSp>
        <p:nvGrpSpPr>
          <p:cNvPr id="38" name="Group 38"/>
          <p:cNvGrpSpPr/>
          <p:nvPr/>
        </p:nvGrpSpPr>
        <p:grpSpPr>
          <a:xfrm>
            <a:off x="553575" y="853322"/>
            <a:ext cx="2173192" cy="721520"/>
            <a:chOff x="0" y="0"/>
            <a:chExt cx="1061234" cy="352340"/>
          </a:xfrm>
        </p:grpSpPr>
        <p:sp>
          <p:nvSpPr>
            <p:cNvPr id="39" name="Freeform 39"/>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40" name="TextBox 40"/>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41" name="TextBox 41"/>
          <p:cNvSpPr txBox="1"/>
          <p:nvPr/>
        </p:nvSpPr>
        <p:spPr>
          <a:xfrm>
            <a:off x="651549" y="550091"/>
            <a:ext cx="1765956" cy="107696"/>
          </a:xfrm>
          <a:prstGeom prst="rect">
            <a:avLst/>
          </a:prstGeom>
        </p:spPr>
        <p:txBody>
          <a:bodyPr lIns="0" tIns="0" rIns="0" bIns="0" rtlCol="0" anchor="t">
            <a:spAutoFit/>
          </a:bodyPr>
          <a:lstStyle/>
          <a:p>
            <a:pPr algn="l">
              <a:lnSpc>
                <a:spcPts val="822"/>
              </a:lnSpc>
            </a:pPr>
            <a:r>
              <a:rPr lang="en-US" sz="600">
                <a:solidFill>
                  <a:srgbClr val="000000"/>
                </a:solidFill>
                <a:latin typeface="Montserrat"/>
                <a:ea typeface="Montserrat"/>
                <a:cs typeface="Montserrat"/>
                <a:sym typeface="Montserrat"/>
              </a:rPr>
              <a:t>TAG:</a:t>
            </a:r>
          </a:p>
        </p:txBody>
      </p:sp>
      <p:grpSp>
        <p:nvGrpSpPr>
          <p:cNvPr id="42" name="Group 42"/>
          <p:cNvGrpSpPr/>
          <p:nvPr/>
        </p:nvGrpSpPr>
        <p:grpSpPr>
          <a:xfrm>
            <a:off x="1001507" y="559440"/>
            <a:ext cx="1691616" cy="121622"/>
            <a:chOff x="0" y="0"/>
            <a:chExt cx="826066" cy="59392"/>
          </a:xfrm>
        </p:grpSpPr>
        <p:sp>
          <p:nvSpPr>
            <p:cNvPr id="43" name="Freeform 43"/>
            <p:cNvSpPr/>
            <p:nvPr/>
          </p:nvSpPr>
          <p:spPr>
            <a:xfrm>
              <a:off x="0" y="0"/>
              <a:ext cx="826066" cy="59392"/>
            </a:xfrm>
            <a:custGeom>
              <a:avLst/>
              <a:gdLst/>
              <a:ahLst/>
              <a:cxnLst/>
              <a:rect l="l" t="t" r="r" b="b"/>
              <a:pathLst>
                <a:path w="826066" h="59392">
                  <a:moveTo>
                    <a:pt x="0" y="0"/>
                  </a:moveTo>
                  <a:lnTo>
                    <a:pt x="826066" y="0"/>
                  </a:lnTo>
                  <a:lnTo>
                    <a:pt x="826066" y="59392"/>
                  </a:lnTo>
                  <a:lnTo>
                    <a:pt x="0" y="59392"/>
                  </a:lnTo>
                  <a:close/>
                </a:path>
              </a:pathLst>
            </a:custGeom>
            <a:solidFill>
              <a:srgbClr val="F6F6F6"/>
            </a:solidFill>
          </p:spPr>
          <p:txBody>
            <a:bodyPr/>
            <a:lstStyle/>
            <a:p>
              <a:endParaRPr lang="de-DE"/>
            </a:p>
          </p:txBody>
        </p:sp>
        <p:sp>
          <p:nvSpPr>
            <p:cNvPr id="44" name="TextBox 44"/>
            <p:cNvSpPr txBox="1"/>
            <p:nvPr/>
          </p:nvSpPr>
          <p:spPr>
            <a:xfrm>
              <a:off x="0" y="-28575"/>
              <a:ext cx="826066" cy="87967"/>
            </a:xfrm>
            <a:prstGeom prst="rect">
              <a:avLst/>
            </a:prstGeom>
          </p:spPr>
          <p:txBody>
            <a:bodyPr lIns="37281" tIns="37281" rIns="37281" bIns="37281" rtlCol="0" anchor="ctr"/>
            <a:lstStyle/>
            <a:p>
              <a:pPr algn="ctr">
                <a:lnSpc>
                  <a:spcPts val="1849"/>
                </a:lnSpc>
              </a:pPr>
              <a:endParaRPr/>
            </a:p>
          </p:txBody>
        </p:sp>
      </p:grpSp>
      <p:sp>
        <p:nvSpPr>
          <p:cNvPr id="45" name="TextBox 45"/>
          <p:cNvSpPr txBox="1"/>
          <p:nvPr/>
        </p:nvSpPr>
        <p:spPr>
          <a:xfrm>
            <a:off x="723549" y="2425172"/>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ERNÄHRUNG</a:t>
            </a:r>
          </a:p>
        </p:txBody>
      </p:sp>
      <p:sp>
        <p:nvSpPr>
          <p:cNvPr id="46" name="TextBox 46"/>
          <p:cNvSpPr txBox="1"/>
          <p:nvPr/>
        </p:nvSpPr>
        <p:spPr>
          <a:xfrm>
            <a:off x="3059522" y="897099"/>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ME-TIME</a:t>
            </a:r>
          </a:p>
        </p:txBody>
      </p:sp>
      <p:sp>
        <p:nvSpPr>
          <p:cNvPr id="47" name="TextBox 47"/>
          <p:cNvSpPr txBox="1"/>
          <p:nvPr/>
        </p:nvSpPr>
        <p:spPr>
          <a:xfrm>
            <a:off x="3157681" y="1969162"/>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ICH BIN DANKBAR FÜR</a:t>
            </a:r>
          </a:p>
        </p:txBody>
      </p:sp>
      <p:sp>
        <p:nvSpPr>
          <p:cNvPr id="48" name="TextBox 48"/>
          <p:cNvSpPr txBox="1"/>
          <p:nvPr/>
        </p:nvSpPr>
        <p:spPr>
          <a:xfrm>
            <a:off x="3278789" y="574418"/>
            <a:ext cx="984389" cy="98425"/>
          </a:xfrm>
          <a:prstGeom prst="rect">
            <a:avLst/>
          </a:prstGeom>
        </p:spPr>
        <p:txBody>
          <a:bodyPr lIns="0" tIns="0" rIns="0" bIns="0" rtlCol="0" anchor="t">
            <a:spAutoFit/>
          </a:bodyPr>
          <a:lstStyle/>
          <a:p>
            <a:pPr algn="just">
              <a:lnSpc>
                <a:spcPts val="719"/>
              </a:lnSpc>
            </a:pPr>
            <a:r>
              <a:rPr lang="en-US" sz="599">
                <a:solidFill>
                  <a:srgbClr val="000000"/>
                </a:solidFill>
                <a:latin typeface="Montserrat"/>
                <a:ea typeface="Montserrat"/>
                <a:cs typeface="Montserrat"/>
                <a:sym typeface="Montserrat"/>
              </a:rPr>
              <a:t>MEINE STIMMUNG:</a:t>
            </a:r>
          </a:p>
        </p:txBody>
      </p:sp>
      <p:sp>
        <p:nvSpPr>
          <p:cNvPr id="49" name="TextBox 49"/>
          <p:cNvSpPr txBox="1"/>
          <p:nvPr/>
        </p:nvSpPr>
        <p:spPr>
          <a:xfrm>
            <a:off x="723549" y="865189"/>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MEINE AFFIRMATION | IMPULS</a:t>
            </a:r>
          </a:p>
        </p:txBody>
      </p:sp>
      <p:grpSp>
        <p:nvGrpSpPr>
          <p:cNvPr id="50" name="Group 50"/>
          <p:cNvGrpSpPr/>
          <p:nvPr/>
        </p:nvGrpSpPr>
        <p:grpSpPr>
          <a:xfrm>
            <a:off x="553575" y="1627452"/>
            <a:ext cx="2173192" cy="721520"/>
            <a:chOff x="0" y="0"/>
            <a:chExt cx="1061234" cy="352340"/>
          </a:xfrm>
        </p:grpSpPr>
        <p:sp>
          <p:nvSpPr>
            <p:cNvPr id="51" name="Freeform 51"/>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52" name="TextBox 52"/>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53" name="TextBox 53"/>
          <p:cNvSpPr txBox="1"/>
          <p:nvPr/>
        </p:nvSpPr>
        <p:spPr>
          <a:xfrm>
            <a:off x="757194" y="1651501"/>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ZIELE</a:t>
            </a:r>
          </a:p>
        </p:txBody>
      </p:sp>
      <p:grpSp>
        <p:nvGrpSpPr>
          <p:cNvPr id="54" name="Group 54"/>
          <p:cNvGrpSpPr/>
          <p:nvPr/>
        </p:nvGrpSpPr>
        <p:grpSpPr>
          <a:xfrm>
            <a:off x="3998625" y="3006973"/>
            <a:ext cx="1032969" cy="1039615"/>
            <a:chOff x="0" y="0"/>
            <a:chExt cx="773975" cy="778955"/>
          </a:xfrm>
        </p:grpSpPr>
        <p:sp>
          <p:nvSpPr>
            <p:cNvPr id="55" name="Freeform 55"/>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56" name="TextBox 56"/>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grpSp>
        <p:nvGrpSpPr>
          <p:cNvPr id="57" name="Group 57"/>
          <p:cNvGrpSpPr/>
          <p:nvPr/>
        </p:nvGrpSpPr>
        <p:grpSpPr>
          <a:xfrm>
            <a:off x="2894512" y="2987923"/>
            <a:ext cx="1051897" cy="1058665"/>
            <a:chOff x="0" y="0"/>
            <a:chExt cx="773975" cy="778955"/>
          </a:xfrm>
        </p:grpSpPr>
        <p:sp>
          <p:nvSpPr>
            <p:cNvPr id="58" name="Freeform 58"/>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59" name="TextBox 59"/>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sp>
        <p:nvSpPr>
          <p:cNvPr id="60" name="TextBox 60"/>
          <p:cNvSpPr txBox="1"/>
          <p:nvPr/>
        </p:nvSpPr>
        <p:spPr>
          <a:xfrm>
            <a:off x="2489170" y="3083173"/>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AUSGABEN</a:t>
            </a:r>
          </a:p>
        </p:txBody>
      </p:sp>
      <p:sp>
        <p:nvSpPr>
          <p:cNvPr id="61" name="TextBox 61"/>
          <p:cNvSpPr txBox="1"/>
          <p:nvPr/>
        </p:nvSpPr>
        <p:spPr>
          <a:xfrm>
            <a:off x="3612112" y="3083173"/>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RÉSUMÉ</a:t>
            </a:r>
          </a:p>
        </p:txBody>
      </p:sp>
      <p:grpSp>
        <p:nvGrpSpPr>
          <p:cNvPr id="62" name="Group 62"/>
          <p:cNvGrpSpPr/>
          <p:nvPr/>
        </p:nvGrpSpPr>
        <p:grpSpPr>
          <a:xfrm>
            <a:off x="553575" y="3190869"/>
            <a:ext cx="2173192" cy="721520"/>
            <a:chOff x="0" y="0"/>
            <a:chExt cx="1061234" cy="352340"/>
          </a:xfrm>
        </p:grpSpPr>
        <p:sp>
          <p:nvSpPr>
            <p:cNvPr id="63" name="Freeform 63"/>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64" name="TextBox 64"/>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65" name="TextBox 65"/>
          <p:cNvSpPr txBox="1"/>
          <p:nvPr/>
        </p:nvSpPr>
        <p:spPr>
          <a:xfrm>
            <a:off x="757194" y="3220132"/>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BEWEGUNG | FITNESS</a:t>
            </a:r>
          </a:p>
        </p:txBody>
      </p:sp>
      <p:grpSp>
        <p:nvGrpSpPr>
          <p:cNvPr id="66" name="Group 66"/>
          <p:cNvGrpSpPr/>
          <p:nvPr/>
        </p:nvGrpSpPr>
        <p:grpSpPr>
          <a:xfrm>
            <a:off x="569453" y="4404920"/>
            <a:ext cx="4897449" cy="3487148"/>
            <a:chOff x="0" y="0"/>
            <a:chExt cx="6529932" cy="4649530"/>
          </a:xfrm>
        </p:grpSpPr>
        <p:grpSp>
          <p:nvGrpSpPr>
            <p:cNvPr id="67" name="Group 67"/>
            <p:cNvGrpSpPr/>
            <p:nvPr/>
          </p:nvGrpSpPr>
          <p:grpSpPr>
            <a:xfrm>
              <a:off x="0" y="2462242"/>
              <a:ext cx="2897589" cy="962027"/>
              <a:chOff x="0" y="0"/>
              <a:chExt cx="1061234" cy="352340"/>
            </a:xfrm>
          </p:grpSpPr>
          <p:sp>
            <p:nvSpPr>
              <p:cNvPr id="68" name="Freeform 68"/>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69" name="TextBox 69"/>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70" name="AutoShape 70"/>
            <p:cNvSpPr/>
            <p:nvPr/>
          </p:nvSpPr>
          <p:spPr>
            <a:xfrm flipV="1">
              <a:off x="4171641" y="1181476"/>
              <a:ext cx="794887" cy="2081"/>
            </a:xfrm>
            <a:prstGeom prst="line">
              <a:avLst/>
            </a:prstGeom>
            <a:ln w="12700" cap="flat">
              <a:solidFill>
                <a:srgbClr val="A6A6A6"/>
              </a:solidFill>
              <a:prstDash val="solid"/>
              <a:headEnd type="none" w="sm" len="sm"/>
              <a:tailEnd type="none" w="sm" len="sm"/>
            </a:ln>
          </p:spPr>
          <p:txBody>
            <a:bodyPr/>
            <a:lstStyle/>
            <a:p>
              <a:endParaRPr lang="de-DE"/>
            </a:p>
          </p:txBody>
        </p:sp>
        <p:sp>
          <p:nvSpPr>
            <p:cNvPr id="71" name="AutoShape 71"/>
            <p:cNvSpPr/>
            <p:nvPr/>
          </p:nvSpPr>
          <p:spPr>
            <a:xfrm flipH="1" flipV="1">
              <a:off x="4362210" y="840270"/>
              <a:ext cx="411667" cy="682413"/>
            </a:xfrm>
            <a:prstGeom prst="line">
              <a:avLst/>
            </a:prstGeom>
            <a:ln w="12700" cap="flat">
              <a:solidFill>
                <a:srgbClr val="A6A6A6"/>
              </a:solidFill>
              <a:prstDash val="solid"/>
              <a:headEnd type="none" w="sm" len="sm"/>
              <a:tailEnd type="none" w="sm" len="sm"/>
            </a:ln>
          </p:spPr>
          <p:txBody>
            <a:bodyPr/>
            <a:lstStyle/>
            <a:p>
              <a:endParaRPr lang="de-DE"/>
            </a:p>
          </p:txBody>
        </p:sp>
        <p:sp>
          <p:nvSpPr>
            <p:cNvPr id="72" name="AutoShape 72"/>
            <p:cNvSpPr/>
            <p:nvPr/>
          </p:nvSpPr>
          <p:spPr>
            <a:xfrm flipH="1" flipV="1">
              <a:off x="4223391" y="979385"/>
              <a:ext cx="689305" cy="400020"/>
            </a:xfrm>
            <a:prstGeom prst="line">
              <a:avLst/>
            </a:prstGeom>
            <a:ln w="12700" cap="flat">
              <a:solidFill>
                <a:srgbClr val="A6A6A6"/>
              </a:solidFill>
              <a:prstDash val="solid"/>
              <a:headEnd type="none" w="sm" len="sm"/>
              <a:tailEnd type="none" w="sm" len="sm"/>
            </a:ln>
          </p:spPr>
          <p:txBody>
            <a:bodyPr/>
            <a:lstStyle/>
            <a:p>
              <a:endParaRPr lang="de-DE"/>
            </a:p>
          </p:txBody>
        </p:sp>
        <p:sp>
          <p:nvSpPr>
            <p:cNvPr id="73" name="AutoShape 73"/>
            <p:cNvSpPr/>
            <p:nvPr/>
          </p:nvSpPr>
          <p:spPr>
            <a:xfrm flipH="1">
              <a:off x="4365044" y="839616"/>
              <a:ext cx="405999" cy="685800"/>
            </a:xfrm>
            <a:prstGeom prst="line">
              <a:avLst/>
            </a:prstGeom>
            <a:ln w="12700" cap="flat">
              <a:solidFill>
                <a:srgbClr val="A6A6A6"/>
              </a:solidFill>
              <a:prstDash val="solid"/>
              <a:headEnd type="none" w="sm" len="sm"/>
              <a:tailEnd type="none" w="sm" len="sm"/>
            </a:ln>
          </p:spPr>
          <p:txBody>
            <a:bodyPr/>
            <a:lstStyle/>
            <a:p>
              <a:endParaRPr lang="de-DE"/>
            </a:p>
          </p:txBody>
        </p:sp>
        <p:sp>
          <p:nvSpPr>
            <p:cNvPr id="74" name="AutoShape 74"/>
            <p:cNvSpPr/>
            <p:nvPr/>
          </p:nvSpPr>
          <p:spPr>
            <a:xfrm flipH="1">
              <a:off x="4221661" y="984478"/>
              <a:ext cx="692766" cy="393995"/>
            </a:xfrm>
            <a:prstGeom prst="line">
              <a:avLst/>
            </a:prstGeom>
            <a:ln w="12700" cap="flat">
              <a:solidFill>
                <a:srgbClr val="A6A6A6"/>
              </a:solidFill>
              <a:prstDash val="solid"/>
              <a:headEnd type="none" w="sm" len="sm"/>
              <a:tailEnd type="none" w="sm" len="sm"/>
            </a:ln>
          </p:spPr>
          <p:txBody>
            <a:bodyPr/>
            <a:lstStyle/>
            <a:p>
              <a:endParaRPr lang="de-DE"/>
            </a:p>
          </p:txBody>
        </p:sp>
        <p:grpSp>
          <p:nvGrpSpPr>
            <p:cNvPr id="75" name="Group 75"/>
            <p:cNvGrpSpPr/>
            <p:nvPr/>
          </p:nvGrpSpPr>
          <p:grpSpPr>
            <a:xfrm>
              <a:off x="4169560" y="782992"/>
              <a:ext cx="796967" cy="796967"/>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77" name="TextBox 77"/>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78" name="AutoShape 78"/>
            <p:cNvSpPr/>
            <p:nvPr/>
          </p:nvSpPr>
          <p:spPr>
            <a:xfrm flipV="1">
              <a:off x="4568044" y="782992"/>
              <a:ext cx="0" cy="796967"/>
            </a:xfrm>
            <a:prstGeom prst="line">
              <a:avLst/>
            </a:prstGeom>
            <a:ln w="12700" cap="flat">
              <a:solidFill>
                <a:srgbClr val="A6A6A6"/>
              </a:solidFill>
              <a:prstDash val="solid"/>
              <a:headEnd type="none" w="sm" len="sm"/>
              <a:tailEnd type="none" w="sm" len="sm"/>
            </a:ln>
          </p:spPr>
          <p:txBody>
            <a:bodyPr/>
            <a:lstStyle/>
            <a:p>
              <a:endParaRPr lang="de-DE"/>
            </a:p>
          </p:txBody>
        </p:sp>
        <p:grpSp>
          <p:nvGrpSpPr>
            <p:cNvPr id="79" name="Group 79"/>
            <p:cNvGrpSpPr/>
            <p:nvPr/>
          </p:nvGrpSpPr>
          <p:grpSpPr>
            <a:xfrm>
              <a:off x="4204588" y="820101"/>
              <a:ext cx="722750" cy="722750"/>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81" name="TextBox 81"/>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82" name="Freeform 82"/>
            <p:cNvSpPr/>
            <p:nvPr/>
          </p:nvSpPr>
          <p:spPr>
            <a:xfrm>
              <a:off x="4555362" y="1168794"/>
              <a:ext cx="25364" cy="25364"/>
            </a:xfrm>
            <a:custGeom>
              <a:avLst/>
              <a:gdLst/>
              <a:ahLst/>
              <a:cxnLst/>
              <a:rect l="l" t="t" r="r" b="b"/>
              <a:pathLst>
                <a:path w="25364" h="25364">
                  <a:moveTo>
                    <a:pt x="0" y="0"/>
                  </a:moveTo>
                  <a:lnTo>
                    <a:pt x="25364" y="0"/>
                  </a:lnTo>
                  <a:lnTo>
                    <a:pt x="25364" y="25364"/>
                  </a:lnTo>
                  <a:lnTo>
                    <a:pt x="0" y="25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3" name="TextBox 83"/>
            <p:cNvSpPr txBox="1"/>
            <p:nvPr/>
          </p:nvSpPr>
          <p:spPr>
            <a:xfrm>
              <a:off x="4500348" y="848081"/>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12</a:t>
              </a:r>
            </a:p>
          </p:txBody>
        </p:sp>
        <p:sp>
          <p:nvSpPr>
            <p:cNvPr id="84" name="TextBox 84"/>
            <p:cNvSpPr txBox="1"/>
            <p:nvPr/>
          </p:nvSpPr>
          <p:spPr>
            <a:xfrm>
              <a:off x="4658701" y="897424"/>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a:t>
              </a:r>
            </a:p>
          </p:txBody>
        </p:sp>
        <p:sp>
          <p:nvSpPr>
            <p:cNvPr id="85" name="TextBox 85"/>
            <p:cNvSpPr txBox="1"/>
            <p:nvPr/>
          </p:nvSpPr>
          <p:spPr>
            <a:xfrm>
              <a:off x="4777983" y="1000118"/>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2</a:t>
              </a:r>
            </a:p>
          </p:txBody>
        </p:sp>
        <p:sp>
          <p:nvSpPr>
            <p:cNvPr id="86" name="TextBox 86"/>
            <p:cNvSpPr txBox="1"/>
            <p:nvPr/>
          </p:nvSpPr>
          <p:spPr>
            <a:xfrm>
              <a:off x="4818095" y="1168750"/>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3</a:t>
              </a:r>
            </a:p>
          </p:txBody>
        </p:sp>
        <p:sp>
          <p:nvSpPr>
            <p:cNvPr id="87" name="TextBox 87"/>
            <p:cNvSpPr txBox="1"/>
            <p:nvPr/>
          </p:nvSpPr>
          <p:spPr>
            <a:xfrm>
              <a:off x="4777983" y="1336981"/>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4</a:t>
              </a:r>
            </a:p>
          </p:txBody>
        </p:sp>
        <p:sp>
          <p:nvSpPr>
            <p:cNvPr id="88" name="TextBox 88"/>
            <p:cNvSpPr txBox="1"/>
            <p:nvPr/>
          </p:nvSpPr>
          <p:spPr>
            <a:xfrm>
              <a:off x="4658701" y="1440671"/>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5</a:t>
              </a:r>
            </a:p>
          </p:txBody>
        </p:sp>
        <p:sp>
          <p:nvSpPr>
            <p:cNvPr id="89" name="TextBox 89"/>
            <p:cNvSpPr txBox="1"/>
            <p:nvPr/>
          </p:nvSpPr>
          <p:spPr>
            <a:xfrm>
              <a:off x="4497227" y="1483175"/>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6</a:t>
              </a:r>
            </a:p>
          </p:txBody>
        </p:sp>
        <p:sp>
          <p:nvSpPr>
            <p:cNvPr id="90" name="TextBox 90"/>
            <p:cNvSpPr txBox="1"/>
            <p:nvPr/>
          </p:nvSpPr>
          <p:spPr>
            <a:xfrm>
              <a:off x="4334784" y="1448994"/>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7</a:t>
              </a:r>
            </a:p>
          </p:txBody>
        </p:sp>
        <p:sp>
          <p:nvSpPr>
            <p:cNvPr id="91" name="TextBox 91"/>
            <p:cNvSpPr txBox="1"/>
            <p:nvPr/>
          </p:nvSpPr>
          <p:spPr>
            <a:xfrm>
              <a:off x="4218795" y="1336662"/>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8</a:t>
              </a:r>
            </a:p>
          </p:txBody>
        </p:sp>
        <p:sp>
          <p:nvSpPr>
            <p:cNvPr id="92" name="TextBox 92"/>
            <p:cNvSpPr txBox="1"/>
            <p:nvPr/>
          </p:nvSpPr>
          <p:spPr>
            <a:xfrm>
              <a:off x="4171636" y="1167876"/>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9</a:t>
              </a:r>
            </a:p>
          </p:txBody>
        </p:sp>
        <p:sp>
          <p:nvSpPr>
            <p:cNvPr id="93" name="TextBox 93"/>
            <p:cNvSpPr txBox="1"/>
            <p:nvPr/>
          </p:nvSpPr>
          <p:spPr>
            <a:xfrm>
              <a:off x="4225781" y="1000118"/>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10</a:t>
              </a:r>
            </a:p>
          </p:txBody>
        </p:sp>
        <p:sp>
          <p:nvSpPr>
            <p:cNvPr id="94" name="TextBox 94"/>
            <p:cNvSpPr txBox="1"/>
            <p:nvPr/>
          </p:nvSpPr>
          <p:spPr>
            <a:xfrm>
              <a:off x="4334784" y="889100"/>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11</a:t>
              </a:r>
            </a:p>
          </p:txBody>
        </p:sp>
        <p:grpSp>
          <p:nvGrpSpPr>
            <p:cNvPr id="95" name="Group 95"/>
            <p:cNvGrpSpPr/>
            <p:nvPr/>
          </p:nvGrpSpPr>
          <p:grpSpPr>
            <a:xfrm>
              <a:off x="3118408" y="1859360"/>
              <a:ext cx="2897589" cy="1188117"/>
              <a:chOff x="0" y="0"/>
              <a:chExt cx="1061234" cy="435145"/>
            </a:xfrm>
          </p:grpSpPr>
          <p:sp>
            <p:nvSpPr>
              <p:cNvPr id="96" name="Freeform 96"/>
              <p:cNvSpPr/>
              <p:nvPr/>
            </p:nvSpPr>
            <p:spPr>
              <a:xfrm>
                <a:off x="0" y="0"/>
                <a:ext cx="1061234" cy="435145"/>
              </a:xfrm>
              <a:custGeom>
                <a:avLst/>
                <a:gdLst/>
                <a:ahLst/>
                <a:cxnLst/>
                <a:rect l="l" t="t" r="r" b="b"/>
                <a:pathLst>
                  <a:path w="1061234" h="435145">
                    <a:moveTo>
                      <a:pt x="0" y="0"/>
                    </a:moveTo>
                    <a:lnTo>
                      <a:pt x="1061234" y="0"/>
                    </a:lnTo>
                    <a:lnTo>
                      <a:pt x="1061234" y="435145"/>
                    </a:lnTo>
                    <a:lnTo>
                      <a:pt x="0" y="435145"/>
                    </a:lnTo>
                    <a:close/>
                  </a:path>
                </a:pathLst>
              </a:custGeom>
              <a:solidFill>
                <a:srgbClr val="F6F6F6"/>
              </a:solidFill>
            </p:spPr>
            <p:txBody>
              <a:bodyPr/>
              <a:lstStyle/>
              <a:p>
                <a:endParaRPr lang="de-DE"/>
              </a:p>
            </p:txBody>
          </p:sp>
          <p:sp>
            <p:nvSpPr>
              <p:cNvPr id="97" name="TextBox 97"/>
              <p:cNvSpPr txBox="1"/>
              <p:nvPr/>
            </p:nvSpPr>
            <p:spPr>
              <a:xfrm>
                <a:off x="0" y="-28575"/>
                <a:ext cx="1061234" cy="463720"/>
              </a:xfrm>
              <a:prstGeom prst="rect">
                <a:avLst/>
              </a:prstGeom>
            </p:spPr>
            <p:txBody>
              <a:bodyPr lIns="37281" tIns="37281" rIns="37281" bIns="37281" rtlCol="0" anchor="ctr"/>
              <a:lstStyle/>
              <a:p>
                <a:pPr algn="ctr">
                  <a:lnSpc>
                    <a:spcPts val="1849"/>
                  </a:lnSpc>
                </a:pPr>
                <a:endParaRPr/>
              </a:p>
            </p:txBody>
          </p:sp>
        </p:grpSp>
        <p:sp>
          <p:nvSpPr>
            <p:cNvPr id="98" name="Freeform 98"/>
            <p:cNvSpPr/>
            <p:nvPr/>
          </p:nvSpPr>
          <p:spPr>
            <a:xfrm>
              <a:off x="5036981" y="6906"/>
              <a:ext cx="148351" cy="148351"/>
            </a:xfrm>
            <a:custGeom>
              <a:avLst/>
              <a:gdLst/>
              <a:ahLst/>
              <a:cxnLst/>
              <a:rect l="l" t="t" r="r" b="b"/>
              <a:pathLst>
                <a:path w="148351" h="148351">
                  <a:moveTo>
                    <a:pt x="0" y="0"/>
                  </a:moveTo>
                  <a:lnTo>
                    <a:pt x="148351" y="0"/>
                  </a:lnTo>
                  <a:lnTo>
                    <a:pt x="148351" y="148351"/>
                  </a:lnTo>
                  <a:lnTo>
                    <a:pt x="0" y="148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99" name="Freeform 99"/>
            <p:cNvSpPr/>
            <p:nvPr/>
          </p:nvSpPr>
          <p:spPr>
            <a:xfrm>
              <a:off x="5201197" y="7157"/>
              <a:ext cx="148100" cy="148100"/>
            </a:xfrm>
            <a:custGeom>
              <a:avLst/>
              <a:gdLst/>
              <a:ahLst/>
              <a:cxnLst/>
              <a:rect l="l" t="t" r="r" b="b"/>
              <a:pathLst>
                <a:path w="148100" h="148100">
                  <a:moveTo>
                    <a:pt x="0" y="0"/>
                  </a:moveTo>
                  <a:lnTo>
                    <a:pt x="148100" y="0"/>
                  </a:lnTo>
                  <a:lnTo>
                    <a:pt x="148100" y="148100"/>
                  </a:lnTo>
                  <a:lnTo>
                    <a:pt x="0" y="1481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00" name="Freeform 100"/>
            <p:cNvSpPr/>
            <p:nvPr/>
          </p:nvSpPr>
          <p:spPr>
            <a:xfrm>
              <a:off x="4703096" y="6906"/>
              <a:ext cx="151206" cy="151206"/>
            </a:xfrm>
            <a:custGeom>
              <a:avLst/>
              <a:gdLst/>
              <a:ahLst/>
              <a:cxnLst/>
              <a:rect l="l" t="t" r="r" b="b"/>
              <a:pathLst>
                <a:path w="151206" h="151206">
                  <a:moveTo>
                    <a:pt x="0" y="0"/>
                  </a:moveTo>
                  <a:lnTo>
                    <a:pt x="151206" y="0"/>
                  </a:lnTo>
                  <a:lnTo>
                    <a:pt x="151206" y="151206"/>
                  </a:lnTo>
                  <a:lnTo>
                    <a:pt x="0" y="1512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01" name="Freeform 101"/>
            <p:cNvSpPr/>
            <p:nvPr/>
          </p:nvSpPr>
          <p:spPr>
            <a:xfrm>
              <a:off x="4871962" y="6906"/>
              <a:ext cx="148351" cy="148351"/>
            </a:xfrm>
            <a:custGeom>
              <a:avLst/>
              <a:gdLst/>
              <a:ahLst/>
              <a:cxnLst/>
              <a:rect l="l" t="t" r="r" b="b"/>
              <a:pathLst>
                <a:path w="148351" h="148351">
                  <a:moveTo>
                    <a:pt x="0" y="0"/>
                  </a:moveTo>
                  <a:lnTo>
                    <a:pt x="148351" y="0"/>
                  </a:lnTo>
                  <a:lnTo>
                    <a:pt x="148351" y="148351"/>
                  </a:lnTo>
                  <a:lnTo>
                    <a:pt x="0" y="1483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grpSp>
          <p:nvGrpSpPr>
            <p:cNvPr id="102" name="Group 102"/>
            <p:cNvGrpSpPr/>
            <p:nvPr/>
          </p:nvGrpSpPr>
          <p:grpSpPr>
            <a:xfrm>
              <a:off x="0" y="391843"/>
              <a:ext cx="2897589" cy="962027"/>
              <a:chOff x="0" y="0"/>
              <a:chExt cx="1061234" cy="352340"/>
            </a:xfrm>
          </p:grpSpPr>
          <p:sp>
            <p:nvSpPr>
              <p:cNvPr id="103" name="Freeform 103"/>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104" name="TextBox 104"/>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105" name="TextBox 105"/>
            <p:cNvSpPr txBox="1"/>
            <p:nvPr/>
          </p:nvSpPr>
          <p:spPr>
            <a:xfrm>
              <a:off x="130632" y="-6115"/>
              <a:ext cx="2354607" cy="137245"/>
            </a:xfrm>
            <a:prstGeom prst="rect">
              <a:avLst/>
            </a:prstGeom>
          </p:spPr>
          <p:txBody>
            <a:bodyPr lIns="0" tIns="0" rIns="0" bIns="0" rtlCol="0" anchor="t">
              <a:spAutoFit/>
            </a:bodyPr>
            <a:lstStyle/>
            <a:p>
              <a:pPr algn="l">
                <a:lnSpc>
                  <a:spcPts val="822"/>
                </a:lnSpc>
              </a:pPr>
              <a:r>
                <a:rPr lang="en-US" sz="600">
                  <a:solidFill>
                    <a:srgbClr val="000000"/>
                  </a:solidFill>
                  <a:latin typeface="Montserrat"/>
                  <a:ea typeface="Montserrat"/>
                  <a:cs typeface="Montserrat"/>
                  <a:sym typeface="Montserrat"/>
                </a:rPr>
                <a:t>TAG:</a:t>
              </a:r>
            </a:p>
          </p:txBody>
        </p:sp>
        <p:grpSp>
          <p:nvGrpSpPr>
            <p:cNvPr id="106" name="Group 106"/>
            <p:cNvGrpSpPr/>
            <p:nvPr/>
          </p:nvGrpSpPr>
          <p:grpSpPr>
            <a:xfrm>
              <a:off x="597242" y="0"/>
              <a:ext cx="2255489" cy="162163"/>
              <a:chOff x="0" y="0"/>
              <a:chExt cx="826066" cy="59392"/>
            </a:xfrm>
          </p:grpSpPr>
          <p:sp>
            <p:nvSpPr>
              <p:cNvPr id="107" name="Freeform 107"/>
              <p:cNvSpPr/>
              <p:nvPr/>
            </p:nvSpPr>
            <p:spPr>
              <a:xfrm>
                <a:off x="0" y="0"/>
                <a:ext cx="826066" cy="59392"/>
              </a:xfrm>
              <a:custGeom>
                <a:avLst/>
                <a:gdLst/>
                <a:ahLst/>
                <a:cxnLst/>
                <a:rect l="l" t="t" r="r" b="b"/>
                <a:pathLst>
                  <a:path w="826066" h="59392">
                    <a:moveTo>
                      <a:pt x="0" y="0"/>
                    </a:moveTo>
                    <a:lnTo>
                      <a:pt x="826066" y="0"/>
                    </a:lnTo>
                    <a:lnTo>
                      <a:pt x="826066" y="59392"/>
                    </a:lnTo>
                    <a:lnTo>
                      <a:pt x="0" y="59392"/>
                    </a:lnTo>
                    <a:close/>
                  </a:path>
                </a:pathLst>
              </a:custGeom>
              <a:solidFill>
                <a:srgbClr val="F6F6F6"/>
              </a:solidFill>
            </p:spPr>
            <p:txBody>
              <a:bodyPr/>
              <a:lstStyle/>
              <a:p>
                <a:endParaRPr lang="de-DE"/>
              </a:p>
            </p:txBody>
          </p:sp>
          <p:sp>
            <p:nvSpPr>
              <p:cNvPr id="108" name="TextBox 108"/>
              <p:cNvSpPr txBox="1"/>
              <p:nvPr/>
            </p:nvSpPr>
            <p:spPr>
              <a:xfrm>
                <a:off x="0" y="-28575"/>
                <a:ext cx="826066" cy="87967"/>
              </a:xfrm>
              <a:prstGeom prst="rect">
                <a:avLst/>
              </a:prstGeom>
            </p:spPr>
            <p:txBody>
              <a:bodyPr lIns="37281" tIns="37281" rIns="37281" bIns="37281" rtlCol="0" anchor="ctr"/>
              <a:lstStyle/>
              <a:p>
                <a:pPr algn="ctr">
                  <a:lnSpc>
                    <a:spcPts val="1849"/>
                  </a:lnSpc>
                </a:pPr>
                <a:endParaRPr/>
              </a:p>
            </p:txBody>
          </p:sp>
        </p:grpSp>
        <p:sp>
          <p:nvSpPr>
            <p:cNvPr id="109" name="TextBox 109"/>
            <p:cNvSpPr txBox="1"/>
            <p:nvPr/>
          </p:nvSpPr>
          <p:spPr>
            <a:xfrm>
              <a:off x="226632" y="2493992"/>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ERNÄHRUNG</a:t>
              </a:r>
            </a:p>
          </p:txBody>
        </p:sp>
        <p:sp>
          <p:nvSpPr>
            <p:cNvPr id="110" name="TextBox 110"/>
            <p:cNvSpPr txBox="1"/>
            <p:nvPr/>
          </p:nvSpPr>
          <p:spPr>
            <a:xfrm>
              <a:off x="3341262" y="456562"/>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ME-TIME</a:t>
              </a:r>
            </a:p>
          </p:txBody>
        </p:sp>
        <p:sp>
          <p:nvSpPr>
            <p:cNvPr id="111" name="TextBox 111"/>
            <p:cNvSpPr txBox="1"/>
            <p:nvPr/>
          </p:nvSpPr>
          <p:spPr>
            <a:xfrm>
              <a:off x="3472141" y="1885979"/>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ICH BIN DANKBAR FÜR</a:t>
              </a:r>
            </a:p>
          </p:txBody>
        </p:sp>
        <p:sp>
          <p:nvSpPr>
            <p:cNvPr id="112" name="TextBox 112"/>
            <p:cNvSpPr txBox="1"/>
            <p:nvPr/>
          </p:nvSpPr>
          <p:spPr>
            <a:xfrm>
              <a:off x="3633618" y="23146"/>
              <a:ext cx="1312519" cy="128058"/>
            </a:xfrm>
            <a:prstGeom prst="rect">
              <a:avLst/>
            </a:prstGeom>
          </p:spPr>
          <p:txBody>
            <a:bodyPr lIns="0" tIns="0" rIns="0" bIns="0" rtlCol="0" anchor="t">
              <a:spAutoFit/>
            </a:bodyPr>
            <a:lstStyle/>
            <a:p>
              <a:pPr algn="just">
                <a:lnSpc>
                  <a:spcPts val="719"/>
                </a:lnSpc>
              </a:pPr>
              <a:r>
                <a:rPr lang="en-US" sz="599">
                  <a:solidFill>
                    <a:srgbClr val="000000"/>
                  </a:solidFill>
                  <a:latin typeface="Montserrat"/>
                  <a:ea typeface="Montserrat"/>
                  <a:cs typeface="Montserrat"/>
                  <a:sym typeface="Montserrat"/>
                </a:rPr>
                <a:t>MEINE STIMMUNG:</a:t>
              </a:r>
            </a:p>
          </p:txBody>
        </p:sp>
        <p:sp>
          <p:nvSpPr>
            <p:cNvPr id="113" name="TextBox 113"/>
            <p:cNvSpPr txBox="1"/>
            <p:nvPr/>
          </p:nvSpPr>
          <p:spPr>
            <a:xfrm>
              <a:off x="226632" y="414015"/>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MEINE AFFIRMATION | IMPULS</a:t>
              </a:r>
            </a:p>
          </p:txBody>
        </p:sp>
        <p:grpSp>
          <p:nvGrpSpPr>
            <p:cNvPr id="114" name="Group 114"/>
            <p:cNvGrpSpPr/>
            <p:nvPr/>
          </p:nvGrpSpPr>
          <p:grpSpPr>
            <a:xfrm>
              <a:off x="0" y="1424016"/>
              <a:ext cx="2897589" cy="962027"/>
              <a:chOff x="0" y="0"/>
              <a:chExt cx="1061234" cy="352340"/>
            </a:xfrm>
          </p:grpSpPr>
          <p:sp>
            <p:nvSpPr>
              <p:cNvPr id="115" name="Freeform 115"/>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116" name="TextBox 116"/>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117" name="TextBox 117"/>
            <p:cNvSpPr txBox="1"/>
            <p:nvPr/>
          </p:nvSpPr>
          <p:spPr>
            <a:xfrm>
              <a:off x="271491" y="1462432"/>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ZIELE</a:t>
              </a:r>
            </a:p>
          </p:txBody>
        </p:sp>
        <p:grpSp>
          <p:nvGrpSpPr>
            <p:cNvPr id="118" name="Group 118"/>
            <p:cNvGrpSpPr/>
            <p:nvPr/>
          </p:nvGrpSpPr>
          <p:grpSpPr>
            <a:xfrm>
              <a:off x="4593400" y="3263377"/>
              <a:ext cx="1377291" cy="1386153"/>
              <a:chOff x="0" y="0"/>
              <a:chExt cx="773975" cy="778955"/>
            </a:xfrm>
          </p:grpSpPr>
          <p:sp>
            <p:nvSpPr>
              <p:cNvPr id="119" name="Freeform 119"/>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120" name="TextBox 120"/>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grpSp>
          <p:nvGrpSpPr>
            <p:cNvPr id="121" name="Group 121"/>
            <p:cNvGrpSpPr/>
            <p:nvPr/>
          </p:nvGrpSpPr>
          <p:grpSpPr>
            <a:xfrm>
              <a:off x="3121249" y="3237977"/>
              <a:ext cx="1402529" cy="1411553"/>
              <a:chOff x="0" y="0"/>
              <a:chExt cx="773975" cy="778955"/>
            </a:xfrm>
          </p:grpSpPr>
          <p:sp>
            <p:nvSpPr>
              <p:cNvPr id="122" name="Freeform 122"/>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123" name="TextBox 123"/>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sp>
          <p:nvSpPr>
            <p:cNvPr id="124" name="TextBox 124"/>
            <p:cNvSpPr txBox="1"/>
            <p:nvPr/>
          </p:nvSpPr>
          <p:spPr>
            <a:xfrm>
              <a:off x="2580792" y="3371327"/>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AUSGABEN</a:t>
              </a:r>
            </a:p>
          </p:txBody>
        </p:sp>
        <p:sp>
          <p:nvSpPr>
            <p:cNvPr id="125" name="TextBox 125"/>
            <p:cNvSpPr txBox="1"/>
            <p:nvPr/>
          </p:nvSpPr>
          <p:spPr>
            <a:xfrm>
              <a:off x="4078050" y="3371327"/>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RÉSUMÉ</a:t>
              </a:r>
            </a:p>
          </p:txBody>
        </p:sp>
        <p:grpSp>
          <p:nvGrpSpPr>
            <p:cNvPr id="126" name="Group 126"/>
            <p:cNvGrpSpPr/>
            <p:nvPr/>
          </p:nvGrpSpPr>
          <p:grpSpPr>
            <a:xfrm>
              <a:off x="0" y="3508572"/>
              <a:ext cx="2897589" cy="962027"/>
              <a:chOff x="0" y="0"/>
              <a:chExt cx="1061234" cy="352340"/>
            </a:xfrm>
          </p:grpSpPr>
          <p:sp>
            <p:nvSpPr>
              <p:cNvPr id="127" name="Freeform 127"/>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128" name="TextBox 128"/>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129" name="TextBox 129"/>
            <p:cNvSpPr txBox="1"/>
            <p:nvPr/>
          </p:nvSpPr>
          <p:spPr>
            <a:xfrm>
              <a:off x="271491" y="3553939"/>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BEWEGUNG | FITNESS</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15498" y="4222800"/>
            <a:ext cx="4797466" cy="0"/>
          </a:xfrm>
          <a:prstGeom prst="line">
            <a:avLst/>
          </a:prstGeom>
          <a:ln w="9525" cap="flat">
            <a:solidFill>
              <a:srgbClr val="A6A6A6"/>
            </a:solidFill>
            <a:prstDash val="solid"/>
            <a:headEnd type="none" w="sm" len="sm"/>
            <a:tailEnd type="none" w="sm" len="sm"/>
          </a:ln>
        </p:spPr>
        <p:txBody>
          <a:bodyPr/>
          <a:lstStyle/>
          <a:p>
            <a:endParaRPr lang="de-DE"/>
          </a:p>
        </p:txBody>
      </p:sp>
      <p:grpSp>
        <p:nvGrpSpPr>
          <p:cNvPr id="3" name="Group 3"/>
          <p:cNvGrpSpPr/>
          <p:nvPr/>
        </p:nvGrpSpPr>
        <p:grpSpPr>
          <a:xfrm>
            <a:off x="553575" y="2406122"/>
            <a:ext cx="2173192" cy="721520"/>
            <a:chOff x="0" y="0"/>
            <a:chExt cx="1061234" cy="352340"/>
          </a:xfrm>
        </p:grpSpPr>
        <p:sp>
          <p:nvSpPr>
            <p:cNvPr id="4" name="Freeform 4"/>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5" name="TextBox 5"/>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6" name="AutoShape 6"/>
          <p:cNvSpPr/>
          <p:nvPr/>
        </p:nvSpPr>
        <p:spPr>
          <a:xfrm flipV="1">
            <a:off x="3682306" y="1445547"/>
            <a:ext cx="596165" cy="1561"/>
          </a:xfrm>
          <a:prstGeom prst="line">
            <a:avLst/>
          </a:prstGeom>
          <a:ln w="9525" cap="flat">
            <a:solidFill>
              <a:srgbClr val="A6A6A6"/>
            </a:solidFill>
            <a:prstDash val="solid"/>
            <a:headEnd type="none" w="sm" len="sm"/>
            <a:tailEnd type="none" w="sm" len="sm"/>
          </a:ln>
        </p:spPr>
        <p:txBody>
          <a:bodyPr/>
          <a:lstStyle/>
          <a:p>
            <a:endParaRPr lang="de-DE"/>
          </a:p>
        </p:txBody>
      </p:sp>
      <p:sp>
        <p:nvSpPr>
          <p:cNvPr id="7" name="AutoShape 7"/>
          <p:cNvSpPr/>
          <p:nvPr/>
        </p:nvSpPr>
        <p:spPr>
          <a:xfrm flipH="1" flipV="1">
            <a:off x="3825233" y="1189642"/>
            <a:ext cx="308750" cy="511810"/>
          </a:xfrm>
          <a:prstGeom prst="line">
            <a:avLst/>
          </a:prstGeom>
          <a:ln w="9525" cap="flat">
            <a:solidFill>
              <a:srgbClr val="A6A6A6"/>
            </a:solidFill>
            <a:prstDash val="solid"/>
            <a:headEnd type="none" w="sm" len="sm"/>
            <a:tailEnd type="none" w="sm" len="sm"/>
          </a:ln>
        </p:spPr>
        <p:txBody>
          <a:bodyPr/>
          <a:lstStyle/>
          <a:p>
            <a:endParaRPr lang="de-DE"/>
          </a:p>
        </p:txBody>
      </p:sp>
      <p:sp>
        <p:nvSpPr>
          <p:cNvPr id="8" name="AutoShape 8"/>
          <p:cNvSpPr/>
          <p:nvPr/>
        </p:nvSpPr>
        <p:spPr>
          <a:xfrm flipH="1" flipV="1">
            <a:off x="3721119" y="1293979"/>
            <a:ext cx="516979" cy="300015"/>
          </a:xfrm>
          <a:prstGeom prst="line">
            <a:avLst/>
          </a:prstGeom>
          <a:ln w="9525" cap="flat">
            <a:solidFill>
              <a:srgbClr val="A6A6A6"/>
            </a:solidFill>
            <a:prstDash val="solid"/>
            <a:headEnd type="none" w="sm" len="sm"/>
            <a:tailEnd type="none" w="sm" len="sm"/>
          </a:ln>
        </p:spPr>
        <p:txBody>
          <a:bodyPr/>
          <a:lstStyle/>
          <a:p>
            <a:endParaRPr lang="de-DE"/>
          </a:p>
        </p:txBody>
      </p:sp>
      <p:sp>
        <p:nvSpPr>
          <p:cNvPr id="9" name="AutoShape 9"/>
          <p:cNvSpPr/>
          <p:nvPr/>
        </p:nvSpPr>
        <p:spPr>
          <a:xfrm flipH="1">
            <a:off x="3827359" y="1189152"/>
            <a:ext cx="304499" cy="514350"/>
          </a:xfrm>
          <a:prstGeom prst="line">
            <a:avLst/>
          </a:prstGeom>
          <a:ln w="9525" cap="flat">
            <a:solidFill>
              <a:srgbClr val="A6A6A6"/>
            </a:solidFill>
            <a:prstDash val="solid"/>
            <a:headEnd type="none" w="sm" len="sm"/>
            <a:tailEnd type="none" w="sm" len="sm"/>
          </a:ln>
        </p:spPr>
        <p:txBody>
          <a:bodyPr/>
          <a:lstStyle/>
          <a:p>
            <a:endParaRPr lang="de-DE"/>
          </a:p>
        </p:txBody>
      </p:sp>
      <p:sp>
        <p:nvSpPr>
          <p:cNvPr id="10" name="AutoShape 10"/>
          <p:cNvSpPr/>
          <p:nvPr/>
        </p:nvSpPr>
        <p:spPr>
          <a:xfrm flipH="1">
            <a:off x="3719821" y="1297799"/>
            <a:ext cx="519575" cy="295496"/>
          </a:xfrm>
          <a:prstGeom prst="line">
            <a:avLst/>
          </a:prstGeom>
          <a:ln w="9525" cap="flat">
            <a:solidFill>
              <a:srgbClr val="A6A6A6"/>
            </a:solidFill>
            <a:prstDash val="solid"/>
            <a:headEnd type="none" w="sm" len="sm"/>
            <a:tailEnd type="none" w="sm" len="sm"/>
          </a:ln>
        </p:spPr>
        <p:txBody>
          <a:bodyPr/>
          <a:lstStyle/>
          <a:p>
            <a:endParaRPr lang="de-DE"/>
          </a:p>
        </p:txBody>
      </p:sp>
      <p:grpSp>
        <p:nvGrpSpPr>
          <p:cNvPr id="11" name="Group 11"/>
          <p:cNvGrpSpPr/>
          <p:nvPr/>
        </p:nvGrpSpPr>
        <p:grpSpPr>
          <a:xfrm>
            <a:off x="3680745" y="1146684"/>
            <a:ext cx="597726" cy="59772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13" name="TextBox 13"/>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14" name="AutoShape 14"/>
          <p:cNvSpPr/>
          <p:nvPr/>
        </p:nvSpPr>
        <p:spPr>
          <a:xfrm flipV="1">
            <a:off x="3979608" y="1146684"/>
            <a:ext cx="0" cy="597726"/>
          </a:xfrm>
          <a:prstGeom prst="line">
            <a:avLst/>
          </a:prstGeom>
          <a:ln w="9525" cap="flat">
            <a:solidFill>
              <a:srgbClr val="A6A6A6"/>
            </a:solidFill>
            <a:prstDash val="solid"/>
            <a:headEnd type="none" w="sm" len="sm"/>
            <a:tailEnd type="none" w="sm" len="sm"/>
          </a:ln>
        </p:spPr>
        <p:txBody>
          <a:bodyPr/>
          <a:lstStyle/>
          <a:p>
            <a:endParaRPr lang="de-DE"/>
          </a:p>
        </p:txBody>
      </p:sp>
      <p:grpSp>
        <p:nvGrpSpPr>
          <p:cNvPr id="15" name="Group 15"/>
          <p:cNvGrpSpPr/>
          <p:nvPr/>
        </p:nvGrpSpPr>
        <p:grpSpPr>
          <a:xfrm>
            <a:off x="3707016" y="1174516"/>
            <a:ext cx="542063" cy="54206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17" name="TextBox 17"/>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18" name="Freeform 18"/>
          <p:cNvSpPr/>
          <p:nvPr/>
        </p:nvSpPr>
        <p:spPr>
          <a:xfrm>
            <a:off x="3970097" y="1436036"/>
            <a:ext cx="19023" cy="19023"/>
          </a:xfrm>
          <a:custGeom>
            <a:avLst/>
            <a:gdLst/>
            <a:ahLst/>
            <a:cxnLst/>
            <a:rect l="l" t="t" r="r" b="b"/>
            <a:pathLst>
              <a:path w="19023" h="19023">
                <a:moveTo>
                  <a:pt x="0" y="0"/>
                </a:moveTo>
                <a:lnTo>
                  <a:pt x="19023" y="0"/>
                </a:lnTo>
                <a:lnTo>
                  <a:pt x="19023" y="19022"/>
                </a:lnTo>
                <a:lnTo>
                  <a:pt x="0" y="19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9" name="TextBox 19"/>
          <p:cNvSpPr txBox="1"/>
          <p:nvPr/>
        </p:nvSpPr>
        <p:spPr>
          <a:xfrm>
            <a:off x="3928836" y="1197882"/>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12</a:t>
            </a:r>
          </a:p>
        </p:txBody>
      </p:sp>
      <p:sp>
        <p:nvSpPr>
          <p:cNvPr id="20" name="TextBox 20"/>
          <p:cNvSpPr txBox="1"/>
          <p:nvPr/>
        </p:nvSpPr>
        <p:spPr>
          <a:xfrm>
            <a:off x="4047601" y="1234889"/>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a:t>
            </a:r>
          </a:p>
        </p:txBody>
      </p:sp>
      <p:sp>
        <p:nvSpPr>
          <p:cNvPr id="21" name="TextBox 21"/>
          <p:cNvSpPr txBox="1"/>
          <p:nvPr/>
        </p:nvSpPr>
        <p:spPr>
          <a:xfrm>
            <a:off x="4137063" y="1311910"/>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2</a:t>
            </a:r>
          </a:p>
        </p:txBody>
      </p:sp>
      <p:sp>
        <p:nvSpPr>
          <p:cNvPr id="22" name="TextBox 22"/>
          <p:cNvSpPr txBox="1"/>
          <p:nvPr/>
        </p:nvSpPr>
        <p:spPr>
          <a:xfrm>
            <a:off x="4167146" y="1438383"/>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3</a:t>
            </a:r>
          </a:p>
        </p:txBody>
      </p:sp>
      <p:sp>
        <p:nvSpPr>
          <p:cNvPr id="23" name="TextBox 23"/>
          <p:cNvSpPr txBox="1"/>
          <p:nvPr/>
        </p:nvSpPr>
        <p:spPr>
          <a:xfrm>
            <a:off x="4137063" y="1564557"/>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4</a:t>
            </a:r>
          </a:p>
        </p:txBody>
      </p:sp>
      <p:sp>
        <p:nvSpPr>
          <p:cNvPr id="24" name="TextBox 24"/>
          <p:cNvSpPr txBox="1"/>
          <p:nvPr/>
        </p:nvSpPr>
        <p:spPr>
          <a:xfrm>
            <a:off x="4047601" y="1642324"/>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5</a:t>
            </a:r>
          </a:p>
        </p:txBody>
      </p:sp>
      <p:sp>
        <p:nvSpPr>
          <p:cNvPr id="25" name="TextBox 25"/>
          <p:cNvSpPr txBox="1"/>
          <p:nvPr/>
        </p:nvSpPr>
        <p:spPr>
          <a:xfrm>
            <a:off x="3926495" y="1674203"/>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6</a:t>
            </a:r>
          </a:p>
        </p:txBody>
      </p:sp>
      <p:sp>
        <p:nvSpPr>
          <p:cNvPr id="26" name="TextBox 26"/>
          <p:cNvSpPr txBox="1"/>
          <p:nvPr/>
        </p:nvSpPr>
        <p:spPr>
          <a:xfrm>
            <a:off x="3804663" y="1648567"/>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7</a:t>
            </a:r>
          </a:p>
        </p:txBody>
      </p:sp>
      <p:sp>
        <p:nvSpPr>
          <p:cNvPr id="27" name="TextBox 27"/>
          <p:cNvSpPr txBox="1"/>
          <p:nvPr/>
        </p:nvSpPr>
        <p:spPr>
          <a:xfrm>
            <a:off x="3717671" y="1564318"/>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8</a:t>
            </a:r>
          </a:p>
        </p:txBody>
      </p:sp>
      <p:sp>
        <p:nvSpPr>
          <p:cNvPr id="28" name="TextBox 28"/>
          <p:cNvSpPr txBox="1"/>
          <p:nvPr/>
        </p:nvSpPr>
        <p:spPr>
          <a:xfrm>
            <a:off x="3682302" y="1437728"/>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9</a:t>
            </a:r>
          </a:p>
        </p:txBody>
      </p:sp>
      <p:sp>
        <p:nvSpPr>
          <p:cNvPr id="29" name="TextBox 29"/>
          <p:cNvSpPr txBox="1"/>
          <p:nvPr/>
        </p:nvSpPr>
        <p:spPr>
          <a:xfrm>
            <a:off x="3722911" y="1311910"/>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10</a:t>
            </a:r>
          </a:p>
        </p:txBody>
      </p:sp>
      <p:sp>
        <p:nvSpPr>
          <p:cNvPr id="30" name="TextBox 30"/>
          <p:cNvSpPr txBox="1"/>
          <p:nvPr/>
        </p:nvSpPr>
        <p:spPr>
          <a:xfrm>
            <a:off x="3804663" y="1228646"/>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11</a:t>
            </a:r>
          </a:p>
        </p:txBody>
      </p:sp>
      <p:grpSp>
        <p:nvGrpSpPr>
          <p:cNvPr id="31" name="Group 31"/>
          <p:cNvGrpSpPr/>
          <p:nvPr/>
        </p:nvGrpSpPr>
        <p:grpSpPr>
          <a:xfrm>
            <a:off x="2892381" y="1953960"/>
            <a:ext cx="2173192" cy="891088"/>
            <a:chOff x="0" y="0"/>
            <a:chExt cx="1061234" cy="435145"/>
          </a:xfrm>
        </p:grpSpPr>
        <p:sp>
          <p:nvSpPr>
            <p:cNvPr id="32" name="Freeform 32"/>
            <p:cNvSpPr/>
            <p:nvPr/>
          </p:nvSpPr>
          <p:spPr>
            <a:xfrm>
              <a:off x="0" y="0"/>
              <a:ext cx="1061234" cy="435145"/>
            </a:xfrm>
            <a:custGeom>
              <a:avLst/>
              <a:gdLst/>
              <a:ahLst/>
              <a:cxnLst/>
              <a:rect l="l" t="t" r="r" b="b"/>
              <a:pathLst>
                <a:path w="1061234" h="435145">
                  <a:moveTo>
                    <a:pt x="0" y="0"/>
                  </a:moveTo>
                  <a:lnTo>
                    <a:pt x="1061234" y="0"/>
                  </a:lnTo>
                  <a:lnTo>
                    <a:pt x="1061234" y="435145"/>
                  </a:lnTo>
                  <a:lnTo>
                    <a:pt x="0" y="435145"/>
                  </a:lnTo>
                  <a:close/>
                </a:path>
              </a:pathLst>
            </a:custGeom>
            <a:solidFill>
              <a:srgbClr val="F6F6F6"/>
            </a:solidFill>
          </p:spPr>
          <p:txBody>
            <a:bodyPr/>
            <a:lstStyle/>
            <a:p>
              <a:endParaRPr lang="de-DE"/>
            </a:p>
          </p:txBody>
        </p:sp>
        <p:sp>
          <p:nvSpPr>
            <p:cNvPr id="33" name="TextBox 33"/>
            <p:cNvSpPr txBox="1"/>
            <p:nvPr/>
          </p:nvSpPr>
          <p:spPr>
            <a:xfrm>
              <a:off x="0" y="-28575"/>
              <a:ext cx="1061234" cy="463720"/>
            </a:xfrm>
            <a:prstGeom prst="rect">
              <a:avLst/>
            </a:prstGeom>
          </p:spPr>
          <p:txBody>
            <a:bodyPr lIns="37281" tIns="37281" rIns="37281" bIns="37281" rtlCol="0" anchor="ctr"/>
            <a:lstStyle/>
            <a:p>
              <a:pPr algn="ctr">
                <a:lnSpc>
                  <a:spcPts val="1849"/>
                </a:lnSpc>
              </a:pPr>
              <a:endParaRPr/>
            </a:p>
          </p:txBody>
        </p:sp>
      </p:grpSp>
      <p:sp>
        <p:nvSpPr>
          <p:cNvPr id="34" name="Freeform 34"/>
          <p:cNvSpPr/>
          <p:nvPr/>
        </p:nvSpPr>
        <p:spPr>
          <a:xfrm>
            <a:off x="4331311" y="564619"/>
            <a:ext cx="111263" cy="111263"/>
          </a:xfrm>
          <a:custGeom>
            <a:avLst/>
            <a:gdLst/>
            <a:ahLst/>
            <a:cxnLst/>
            <a:rect l="l" t="t" r="r" b="b"/>
            <a:pathLst>
              <a:path w="111263" h="111263">
                <a:moveTo>
                  <a:pt x="0" y="0"/>
                </a:moveTo>
                <a:lnTo>
                  <a:pt x="111263" y="0"/>
                </a:lnTo>
                <a:lnTo>
                  <a:pt x="111263" y="111264"/>
                </a:lnTo>
                <a:lnTo>
                  <a:pt x="0" y="1112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35" name="Freeform 35"/>
          <p:cNvSpPr/>
          <p:nvPr/>
        </p:nvSpPr>
        <p:spPr>
          <a:xfrm>
            <a:off x="4454473" y="564808"/>
            <a:ext cx="111075" cy="111075"/>
          </a:xfrm>
          <a:custGeom>
            <a:avLst/>
            <a:gdLst/>
            <a:ahLst/>
            <a:cxnLst/>
            <a:rect l="l" t="t" r="r" b="b"/>
            <a:pathLst>
              <a:path w="111075" h="111075">
                <a:moveTo>
                  <a:pt x="0" y="0"/>
                </a:moveTo>
                <a:lnTo>
                  <a:pt x="111075" y="0"/>
                </a:lnTo>
                <a:lnTo>
                  <a:pt x="111075" y="111075"/>
                </a:lnTo>
                <a:lnTo>
                  <a:pt x="0" y="1110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36" name="Freeform 36"/>
          <p:cNvSpPr/>
          <p:nvPr/>
        </p:nvSpPr>
        <p:spPr>
          <a:xfrm>
            <a:off x="4080898" y="564619"/>
            <a:ext cx="113405" cy="113405"/>
          </a:xfrm>
          <a:custGeom>
            <a:avLst/>
            <a:gdLst/>
            <a:ahLst/>
            <a:cxnLst/>
            <a:rect l="l" t="t" r="r" b="b"/>
            <a:pathLst>
              <a:path w="113405" h="113405">
                <a:moveTo>
                  <a:pt x="0" y="0"/>
                </a:moveTo>
                <a:lnTo>
                  <a:pt x="113404" y="0"/>
                </a:lnTo>
                <a:lnTo>
                  <a:pt x="113404" y="113405"/>
                </a:lnTo>
                <a:lnTo>
                  <a:pt x="0" y="1134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37" name="Freeform 37"/>
          <p:cNvSpPr/>
          <p:nvPr/>
        </p:nvSpPr>
        <p:spPr>
          <a:xfrm>
            <a:off x="4207547" y="564619"/>
            <a:ext cx="111263" cy="111263"/>
          </a:xfrm>
          <a:custGeom>
            <a:avLst/>
            <a:gdLst/>
            <a:ahLst/>
            <a:cxnLst/>
            <a:rect l="l" t="t" r="r" b="b"/>
            <a:pathLst>
              <a:path w="111263" h="111263">
                <a:moveTo>
                  <a:pt x="0" y="0"/>
                </a:moveTo>
                <a:lnTo>
                  <a:pt x="111263" y="0"/>
                </a:lnTo>
                <a:lnTo>
                  <a:pt x="111263" y="111264"/>
                </a:lnTo>
                <a:lnTo>
                  <a:pt x="0" y="1112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grpSp>
        <p:nvGrpSpPr>
          <p:cNvPr id="38" name="Group 38"/>
          <p:cNvGrpSpPr/>
          <p:nvPr/>
        </p:nvGrpSpPr>
        <p:grpSpPr>
          <a:xfrm>
            <a:off x="553575" y="853322"/>
            <a:ext cx="2173192" cy="721520"/>
            <a:chOff x="0" y="0"/>
            <a:chExt cx="1061234" cy="352340"/>
          </a:xfrm>
        </p:grpSpPr>
        <p:sp>
          <p:nvSpPr>
            <p:cNvPr id="39" name="Freeform 39"/>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40" name="TextBox 40"/>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41" name="TextBox 41"/>
          <p:cNvSpPr txBox="1"/>
          <p:nvPr/>
        </p:nvSpPr>
        <p:spPr>
          <a:xfrm>
            <a:off x="651549" y="550091"/>
            <a:ext cx="1765956" cy="107696"/>
          </a:xfrm>
          <a:prstGeom prst="rect">
            <a:avLst/>
          </a:prstGeom>
        </p:spPr>
        <p:txBody>
          <a:bodyPr lIns="0" tIns="0" rIns="0" bIns="0" rtlCol="0" anchor="t">
            <a:spAutoFit/>
          </a:bodyPr>
          <a:lstStyle/>
          <a:p>
            <a:pPr algn="l">
              <a:lnSpc>
                <a:spcPts val="822"/>
              </a:lnSpc>
            </a:pPr>
            <a:r>
              <a:rPr lang="en-US" sz="600">
                <a:solidFill>
                  <a:srgbClr val="000000"/>
                </a:solidFill>
                <a:latin typeface="Montserrat"/>
                <a:ea typeface="Montserrat"/>
                <a:cs typeface="Montserrat"/>
                <a:sym typeface="Montserrat"/>
              </a:rPr>
              <a:t>TAG:</a:t>
            </a:r>
          </a:p>
        </p:txBody>
      </p:sp>
      <p:grpSp>
        <p:nvGrpSpPr>
          <p:cNvPr id="42" name="Group 42"/>
          <p:cNvGrpSpPr/>
          <p:nvPr/>
        </p:nvGrpSpPr>
        <p:grpSpPr>
          <a:xfrm>
            <a:off x="1001507" y="559440"/>
            <a:ext cx="1691616" cy="121622"/>
            <a:chOff x="0" y="0"/>
            <a:chExt cx="826066" cy="59392"/>
          </a:xfrm>
        </p:grpSpPr>
        <p:sp>
          <p:nvSpPr>
            <p:cNvPr id="43" name="Freeform 43"/>
            <p:cNvSpPr/>
            <p:nvPr/>
          </p:nvSpPr>
          <p:spPr>
            <a:xfrm>
              <a:off x="0" y="0"/>
              <a:ext cx="826066" cy="59392"/>
            </a:xfrm>
            <a:custGeom>
              <a:avLst/>
              <a:gdLst/>
              <a:ahLst/>
              <a:cxnLst/>
              <a:rect l="l" t="t" r="r" b="b"/>
              <a:pathLst>
                <a:path w="826066" h="59392">
                  <a:moveTo>
                    <a:pt x="0" y="0"/>
                  </a:moveTo>
                  <a:lnTo>
                    <a:pt x="826066" y="0"/>
                  </a:lnTo>
                  <a:lnTo>
                    <a:pt x="826066" y="59392"/>
                  </a:lnTo>
                  <a:lnTo>
                    <a:pt x="0" y="59392"/>
                  </a:lnTo>
                  <a:close/>
                </a:path>
              </a:pathLst>
            </a:custGeom>
            <a:solidFill>
              <a:srgbClr val="F6F6F6"/>
            </a:solidFill>
          </p:spPr>
          <p:txBody>
            <a:bodyPr/>
            <a:lstStyle/>
            <a:p>
              <a:endParaRPr lang="de-DE"/>
            </a:p>
          </p:txBody>
        </p:sp>
        <p:sp>
          <p:nvSpPr>
            <p:cNvPr id="44" name="TextBox 44"/>
            <p:cNvSpPr txBox="1"/>
            <p:nvPr/>
          </p:nvSpPr>
          <p:spPr>
            <a:xfrm>
              <a:off x="0" y="-28575"/>
              <a:ext cx="826066" cy="87967"/>
            </a:xfrm>
            <a:prstGeom prst="rect">
              <a:avLst/>
            </a:prstGeom>
          </p:spPr>
          <p:txBody>
            <a:bodyPr lIns="37281" tIns="37281" rIns="37281" bIns="37281" rtlCol="0" anchor="ctr"/>
            <a:lstStyle/>
            <a:p>
              <a:pPr algn="ctr">
                <a:lnSpc>
                  <a:spcPts val="1849"/>
                </a:lnSpc>
              </a:pPr>
              <a:endParaRPr/>
            </a:p>
          </p:txBody>
        </p:sp>
      </p:grpSp>
      <p:sp>
        <p:nvSpPr>
          <p:cNvPr id="45" name="TextBox 45"/>
          <p:cNvSpPr txBox="1"/>
          <p:nvPr/>
        </p:nvSpPr>
        <p:spPr>
          <a:xfrm>
            <a:off x="723549" y="2425172"/>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ERNÄHRUNG</a:t>
            </a:r>
          </a:p>
        </p:txBody>
      </p:sp>
      <p:sp>
        <p:nvSpPr>
          <p:cNvPr id="46" name="TextBox 46"/>
          <p:cNvSpPr txBox="1"/>
          <p:nvPr/>
        </p:nvSpPr>
        <p:spPr>
          <a:xfrm>
            <a:off x="3059522" y="897099"/>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ME-TIME</a:t>
            </a:r>
          </a:p>
        </p:txBody>
      </p:sp>
      <p:sp>
        <p:nvSpPr>
          <p:cNvPr id="47" name="TextBox 47"/>
          <p:cNvSpPr txBox="1"/>
          <p:nvPr/>
        </p:nvSpPr>
        <p:spPr>
          <a:xfrm>
            <a:off x="3157681" y="1969162"/>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ICH BIN DANKBAR FÜR</a:t>
            </a:r>
          </a:p>
        </p:txBody>
      </p:sp>
      <p:sp>
        <p:nvSpPr>
          <p:cNvPr id="48" name="TextBox 48"/>
          <p:cNvSpPr txBox="1"/>
          <p:nvPr/>
        </p:nvSpPr>
        <p:spPr>
          <a:xfrm>
            <a:off x="3278789" y="574418"/>
            <a:ext cx="984389" cy="98425"/>
          </a:xfrm>
          <a:prstGeom prst="rect">
            <a:avLst/>
          </a:prstGeom>
        </p:spPr>
        <p:txBody>
          <a:bodyPr lIns="0" tIns="0" rIns="0" bIns="0" rtlCol="0" anchor="t">
            <a:spAutoFit/>
          </a:bodyPr>
          <a:lstStyle/>
          <a:p>
            <a:pPr algn="just">
              <a:lnSpc>
                <a:spcPts val="719"/>
              </a:lnSpc>
            </a:pPr>
            <a:r>
              <a:rPr lang="en-US" sz="599">
                <a:solidFill>
                  <a:srgbClr val="000000"/>
                </a:solidFill>
                <a:latin typeface="Montserrat"/>
                <a:ea typeface="Montserrat"/>
                <a:cs typeface="Montserrat"/>
                <a:sym typeface="Montserrat"/>
              </a:rPr>
              <a:t>MEINE STIMMUNG:</a:t>
            </a:r>
          </a:p>
        </p:txBody>
      </p:sp>
      <p:sp>
        <p:nvSpPr>
          <p:cNvPr id="49" name="TextBox 49"/>
          <p:cNvSpPr txBox="1"/>
          <p:nvPr/>
        </p:nvSpPr>
        <p:spPr>
          <a:xfrm>
            <a:off x="723549" y="865189"/>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MEINE AFFIRMATION | IMPULS</a:t>
            </a:r>
          </a:p>
        </p:txBody>
      </p:sp>
      <p:grpSp>
        <p:nvGrpSpPr>
          <p:cNvPr id="50" name="Group 50"/>
          <p:cNvGrpSpPr/>
          <p:nvPr/>
        </p:nvGrpSpPr>
        <p:grpSpPr>
          <a:xfrm>
            <a:off x="553575" y="1627452"/>
            <a:ext cx="2173192" cy="721520"/>
            <a:chOff x="0" y="0"/>
            <a:chExt cx="1061234" cy="352340"/>
          </a:xfrm>
        </p:grpSpPr>
        <p:sp>
          <p:nvSpPr>
            <p:cNvPr id="51" name="Freeform 51"/>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52" name="TextBox 52"/>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53" name="TextBox 53"/>
          <p:cNvSpPr txBox="1"/>
          <p:nvPr/>
        </p:nvSpPr>
        <p:spPr>
          <a:xfrm>
            <a:off x="757194" y="1651501"/>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ZIELE</a:t>
            </a:r>
          </a:p>
        </p:txBody>
      </p:sp>
      <p:grpSp>
        <p:nvGrpSpPr>
          <p:cNvPr id="54" name="Group 54"/>
          <p:cNvGrpSpPr/>
          <p:nvPr/>
        </p:nvGrpSpPr>
        <p:grpSpPr>
          <a:xfrm>
            <a:off x="3998625" y="3006973"/>
            <a:ext cx="1032969" cy="1039615"/>
            <a:chOff x="0" y="0"/>
            <a:chExt cx="773975" cy="778955"/>
          </a:xfrm>
        </p:grpSpPr>
        <p:sp>
          <p:nvSpPr>
            <p:cNvPr id="55" name="Freeform 55"/>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56" name="TextBox 56"/>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grpSp>
        <p:nvGrpSpPr>
          <p:cNvPr id="57" name="Group 57"/>
          <p:cNvGrpSpPr/>
          <p:nvPr/>
        </p:nvGrpSpPr>
        <p:grpSpPr>
          <a:xfrm>
            <a:off x="2894512" y="2987923"/>
            <a:ext cx="1051897" cy="1058665"/>
            <a:chOff x="0" y="0"/>
            <a:chExt cx="773975" cy="778955"/>
          </a:xfrm>
        </p:grpSpPr>
        <p:sp>
          <p:nvSpPr>
            <p:cNvPr id="58" name="Freeform 58"/>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59" name="TextBox 59"/>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sp>
        <p:nvSpPr>
          <p:cNvPr id="60" name="TextBox 60"/>
          <p:cNvSpPr txBox="1"/>
          <p:nvPr/>
        </p:nvSpPr>
        <p:spPr>
          <a:xfrm>
            <a:off x="2489170" y="3083173"/>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AUSGABEN</a:t>
            </a:r>
          </a:p>
        </p:txBody>
      </p:sp>
      <p:sp>
        <p:nvSpPr>
          <p:cNvPr id="61" name="TextBox 61"/>
          <p:cNvSpPr txBox="1"/>
          <p:nvPr/>
        </p:nvSpPr>
        <p:spPr>
          <a:xfrm>
            <a:off x="3612112" y="3083173"/>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RÉSUMÉ</a:t>
            </a:r>
          </a:p>
        </p:txBody>
      </p:sp>
      <p:grpSp>
        <p:nvGrpSpPr>
          <p:cNvPr id="62" name="Group 62"/>
          <p:cNvGrpSpPr/>
          <p:nvPr/>
        </p:nvGrpSpPr>
        <p:grpSpPr>
          <a:xfrm>
            <a:off x="553575" y="3190869"/>
            <a:ext cx="2173192" cy="721520"/>
            <a:chOff x="0" y="0"/>
            <a:chExt cx="1061234" cy="352340"/>
          </a:xfrm>
        </p:grpSpPr>
        <p:sp>
          <p:nvSpPr>
            <p:cNvPr id="63" name="Freeform 63"/>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64" name="TextBox 64"/>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65" name="TextBox 65"/>
          <p:cNvSpPr txBox="1"/>
          <p:nvPr/>
        </p:nvSpPr>
        <p:spPr>
          <a:xfrm>
            <a:off x="757194" y="3220132"/>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BEWEGUNG | FITNESS</a:t>
            </a:r>
          </a:p>
        </p:txBody>
      </p:sp>
      <p:grpSp>
        <p:nvGrpSpPr>
          <p:cNvPr id="66" name="Group 66"/>
          <p:cNvGrpSpPr/>
          <p:nvPr/>
        </p:nvGrpSpPr>
        <p:grpSpPr>
          <a:xfrm>
            <a:off x="569453" y="4404920"/>
            <a:ext cx="4897449" cy="3487148"/>
            <a:chOff x="0" y="0"/>
            <a:chExt cx="6529932" cy="4649530"/>
          </a:xfrm>
        </p:grpSpPr>
        <p:grpSp>
          <p:nvGrpSpPr>
            <p:cNvPr id="67" name="Group 67"/>
            <p:cNvGrpSpPr/>
            <p:nvPr/>
          </p:nvGrpSpPr>
          <p:grpSpPr>
            <a:xfrm>
              <a:off x="0" y="2462242"/>
              <a:ext cx="2897589" cy="962027"/>
              <a:chOff x="0" y="0"/>
              <a:chExt cx="1061234" cy="352340"/>
            </a:xfrm>
          </p:grpSpPr>
          <p:sp>
            <p:nvSpPr>
              <p:cNvPr id="68" name="Freeform 68"/>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69" name="TextBox 69"/>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70" name="AutoShape 70"/>
            <p:cNvSpPr/>
            <p:nvPr/>
          </p:nvSpPr>
          <p:spPr>
            <a:xfrm flipV="1">
              <a:off x="4171641" y="1181476"/>
              <a:ext cx="794887" cy="2081"/>
            </a:xfrm>
            <a:prstGeom prst="line">
              <a:avLst/>
            </a:prstGeom>
            <a:ln w="12700" cap="flat">
              <a:solidFill>
                <a:srgbClr val="A6A6A6"/>
              </a:solidFill>
              <a:prstDash val="solid"/>
              <a:headEnd type="none" w="sm" len="sm"/>
              <a:tailEnd type="none" w="sm" len="sm"/>
            </a:ln>
          </p:spPr>
          <p:txBody>
            <a:bodyPr/>
            <a:lstStyle/>
            <a:p>
              <a:endParaRPr lang="de-DE"/>
            </a:p>
          </p:txBody>
        </p:sp>
        <p:sp>
          <p:nvSpPr>
            <p:cNvPr id="71" name="AutoShape 71"/>
            <p:cNvSpPr/>
            <p:nvPr/>
          </p:nvSpPr>
          <p:spPr>
            <a:xfrm flipH="1" flipV="1">
              <a:off x="4362210" y="840270"/>
              <a:ext cx="411667" cy="682413"/>
            </a:xfrm>
            <a:prstGeom prst="line">
              <a:avLst/>
            </a:prstGeom>
            <a:ln w="12700" cap="flat">
              <a:solidFill>
                <a:srgbClr val="A6A6A6"/>
              </a:solidFill>
              <a:prstDash val="solid"/>
              <a:headEnd type="none" w="sm" len="sm"/>
              <a:tailEnd type="none" w="sm" len="sm"/>
            </a:ln>
          </p:spPr>
          <p:txBody>
            <a:bodyPr/>
            <a:lstStyle/>
            <a:p>
              <a:endParaRPr lang="de-DE"/>
            </a:p>
          </p:txBody>
        </p:sp>
        <p:sp>
          <p:nvSpPr>
            <p:cNvPr id="72" name="AutoShape 72"/>
            <p:cNvSpPr/>
            <p:nvPr/>
          </p:nvSpPr>
          <p:spPr>
            <a:xfrm flipH="1" flipV="1">
              <a:off x="4223391" y="979385"/>
              <a:ext cx="689305" cy="400020"/>
            </a:xfrm>
            <a:prstGeom prst="line">
              <a:avLst/>
            </a:prstGeom>
            <a:ln w="12700" cap="flat">
              <a:solidFill>
                <a:srgbClr val="A6A6A6"/>
              </a:solidFill>
              <a:prstDash val="solid"/>
              <a:headEnd type="none" w="sm" len="sm"/>
              <a:tailEnd type="none" w="sm" len="sm"/>
            </a:ln>
          </p:spPr>
          <p:txBody>
            <a:bodyPr/>
            <a:lstStyle/>
            <a:p>
              <a:endParaRPr lang="de-DE"/>
            </a:p>
          </p:txBody>
        </p:sp>
        <p:sp>
          <p:nvSpPr>
            <p:cNvPr id="73" name="AutoShape 73"/>
            <p:cNvSpPr/>
            <p:nvPr/>
          </p:nvSpPr>
          <p:spPr>
            <a:xfrm flipH="1">
              <a:off x="4365044" y="839616"/>
              <a:ext cx="405999" cy="685800"/>
            </a:xfrm>
            <a:prstGeom prst="line">
              <a:avLst/>
            </a:prstGeom>
            <a:ln w="12700" cap="flat">
              <a:solidFill>
                <a:srgbClr val="A6A6A6"/>
              </a:solidFill>
              <a:prstDash val="solid"/>
              <a:headEnd type="none" w="sm" len="sm"/>
              <a:tailEnd type="none" w="sm" len="sm"/>
            </a:ln>
          </p:spPr>
          <p:txBody>
            <a:bodyPr/>
            <a:lstStyle/>
            <a:p>
              <a:endParaRPr lang="de-DE"/>
            </a:p>
          </p:txBody>
        </p:sp>
        <p:sp>
          <p:nvSpPr>
            <p:cNvPr id="74" name="AutoShape 74"/>
            <p:cNvSpPr/>
            <p:nvPr/>
          </p:nvSpPr>
          <p:spPr>
            <a:xfrm flipH="1">
              <a:off x="4221661" y="984478"/>
              <a:ext cx="692766" cy="393995"/>
            </a:xfrm>
            <a:prstGeom prst="line">
              <a:avLst/>
            </a:prstGeom>
            <a:ln w="12700" cap="flat">
              <a:solidFill>
                <a:srgbClr val="A6A6A6"/>
              </a:solidFill>
              <a:prstDash val="solid"/>
              <a:headEnd type="none" w="sm" len="sm"/>
              <a:tailEnd type="none" w="sm" len="sm"/>
            </a:ln>
          </p:spPr>
          <p:txBody>
            <a:bodyPr/>
            <a:lstStyle/>
            <a:p>
              <a:endParaRPr lang="de-DE"/>
            </a:p>
          </p:txBody>
        </p:sp>
        <p:grpSp>
          <p:nvGrpSpPr>
            <p:cNvPr id="75" name="Group 75"/>
            <p:cNvGrpSpPr/>
            <p:nvPr/>
          </p:nvGrpSpPr>
          <p:grpSpPr>
            <a:xfrm>
              <a:off x="4169560" y="782992"/>
              <a:ext cx="796967" cy="796967"/>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77" name="TextBox 77"/>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78" name="AutoShape 78"/>
            <p:cNvSpPr/>
            <p:nvPr/>
          </p:nvSpPr>
          <p:spPr>
            <a:xfrm flipV="1">
              <a:off x="4568044" y="782992"/>
              <a:ext cx="0" cy="796967"/>
            </a:xfrm>
            <a:prstGeom prst="line">
              <a:avLst/>
            </a:prstGeom>
            <a:ln w="12700" cap="flat">
              <a:solidFill>
                <a:srgbClr val="A6A6A6"/>
              </a:solidFill>
              <a:prstDash val="solid"/>
              <a:headEnd type="none" w="sm" len="sm"/>
              <a:tailEnd type="none" w="sm" len="sm"/>
            </a:ln>
          </p:spPr>
          <p:txBody>
            <a:bodyPr/>
            <a:lstStyle/>
            <a:p>
              <a:endParaRPr lang="de-DE"/>
            </a:p>
          </p:txBody>
        </p:sp>
        <p:grpSp>
          <p:nvGrpSpPr>
            <p:cNvPr id="79" name="Group 79"/>
            <p:cNvGrpSpPr/>
            <p:nvPr/>
          </p:nvGrpSpPr>
          <p:grpSpPr>
            <a:xfrm>
              <a:off x="4204588" y="820101"/>
              <a:ext cx="722750" cy="722750"/>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81" name="TextBox 81"/>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82" name="Freeform 82"/>
            <p:cNvSpPr/>
            <p:nvPr/>
          </p:nvSpPr>
          <p:spPr>
            <a:xfrm>
              <a:off x="4555362" y="1168794"/>
              <a:ext cx="25364" cy="25364"/>
            </a:xfrm>
            <a:custGeom>
              <a:avLst/>
              <a:gdLst/>
              <a:ahLst/>
              <a:cxnLst/>
              <a:rect l="l" t="t" r="r" b="b"/>
              <a:pathLst>
                <a:path w="25364" h="25364">
                  <a:moveTo>
                    <a:pt x="0" y="0"/>
                  </a:moveTo>
                  <a:lnTo>
                    <a:pt x="25364" y="0"/>
                  </a:lnTo>
                  <a:lnTo>
                    <a:pt x="25364" y="25364"/>
                  </a:lnTo>
                  <a:lnTo>
                    <a:pt x="0" y="25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3" name="TextBox 83"/>
            <p:cNvSpPr txBox="1"/>
            <p:nvPr/>
          </p:nvSpPr>
          <p:spPr>
            <a:xfrm>
              <a:off x="4500348" y="848081"/>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12</a:t>
              </a:r>
            </a:p>
          </p:txBody>
        </p:sp>
        <p:sp>
          <p:nvSpPr>
            <p:cNvPr id="84" name="TextBox 84"/>
            <p:cNvSpPr txBox="1"/>
            <p:nvPr/>
          </p:nvSpPr>
          <p:spPr>
            <a:xfrm>
              <a:off x="4658701" y="897424"/>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a:t>
              </a:r>
            </a:p>
          </p:txBody>
        </p:sp>
        <p:sp>
          <p:nvSpPr>
            <p:cNvPr id="85" name="TextBox 85"/>
            <p:cNvSpPr txBox="1"/>
            <p:nvPr/>
          </p:nvSpPr>
          <p:spPr>
            <a:xfrm>
              <a:off x="4777983" y="1000118"/>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2</a:t>
              </a:r>
            </a:p>
          </p:txBody>
        </p:sp>
        <p:sp>
          <p:nvSpPr>
            <p:cNvPr id="86" name="TextBox 86"/>
            <p:cNvSpPr txBox="1"/>
            <p:nvPr/>
          </p:nvSpPr>
          <p:spPr>
            <a:xfrm>
              <a:off x="4818095" y="1168750"/>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3</a:t>
              </a:r>
            </a:p>
          </p:txBody>
        </p:sp>
        <p:sp>
          <p:nvSpPr>
            <p:cNvPr id="87" name="TextBox 87"/>
            <p:cNvSpPr txBox="1"/>
            <p:nvPr/>
          </p:nvSpPr>
          <p:spPr>
            <a:xfrm>
              <a:off x="4777983" y="1336981"/>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4</a:t>
              </a:r>
            </a:p>
          </p:txBody>
        </p:sp>
        <p:sp>
          <p:nvSpPr>
            <p:cNvPr id="88" name="TextBox 88"/>
            <p:cNvSpPr txBox="1"/>
            <p:nvPr/>
          </p:nvSpPr>
          <p:spPr>
            <a:xfrm>
              <a:off x="4658701" y="1440671"/>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5</a:t>
              </a:r>
            </a:p>
          </p:txBody>
        </p:sp>
        <p:sp>
          <p:nvSpPr>
            <p:cNvPr id="89" name="TextBox 89"/>
            <p:cNvSpPr txBox="1"/>
            <p:nvPr/>
          </p:nvSpPr>
          <p:spPr>
            <a:xfrm>
              <a:off x="4497227" y="1483175"/>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6</a:t>
              </a:r>
            </a:p>
          </p:txBody>
        </p:sp>
        <p:sp>
          <p:nvSpPr>
            <p:cNvPr id="90" name="TextBox 90"/>
            <p:cNvSpPr txBox="1"/>
            <p:nvPr/>
          </p:nvSpPr>
          <p:spPr>
            <a:xfrm>
              <a:off x="4334784" y="1448994"/>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7</a:t>
              </a:r>
            </a:p>
          </p:txBody>
        </p:sp>
        <p:sp>
          <p:nvSpPr>
            <p:cNvPr id="91" name="TextBox 91"/>
            <p:cNvSpPr txBox="1"/>
            <p:nvPr/>
          </p:nvSpPr>
          <p:spPr>
            <a:xfrm>
              <a:off x="4218795" y="1336662"/>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8</a:t>
              </a:r>
            </a:p>
          </p:txBody>
        </p:sp>
        <p:sp>
          <p:nvSpPr>
            <p:cNvPr id="92" name="TextBox 92"/>
            <p:cNvSpPr txBox="1"/>
            <p:nvPr/>
          </p:nvSpPr>
          <p:spPr>
            <a:xfrm>
              <a:off x="4171636" y="1167876"/>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9</a:t>
              </a:r>
            </a:p>
          </p:txBody>
        </p:sp>
        <p:sp>
          <p:nvSpPr>
            <p:cNvPr id="93" name="TextBox 93"/>
            <p:cNvSpPr txBox="1"/>
            <p:nvPr/>
          </p:nvSpPr>
          <p:spPr>
            <a:xfrm>
              <a:off x="4225781" y="1000118"/>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10</a:t>
              </a:r>
            </a:p>
          </p:txBody>
        </p:sp>
        <p:sp>
          <p:nvSpPr>
            <p:cNvPr id="94" name="TextBox 94"/>
            <p:cNvSpPr txBox="1"/>
            <p:nvPr/>
          </p:nvSpPr>
          <p:spPr>
            <a:xfrm>
              <a:off x="4334784" y="889100"/>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11</a:t>
              </a:r>
            </a:p>
          </p:txBody>
        </p:sp>
        <p:grpSp>
          <p:nvGrpSpPr>
            <p:cNvPr id="95" name="Group 95"/>
            <p:cNvGrpSpPr/>
            <p:nvPr/>
          </p:nvGrpSpPr>
          <p:grpSpPr>
            <a:xfrm>
              <a:off x="3118408" y="1859360"/>
              <a:ext cx="2897589" cy="1188117"/>
              <a:chOff x="0" y="0"/>
              <a:chExt cx="1061234" cy="435145"/>
            </a:xfrm>
          </p:grpSpPr>
          <p:sp>
            <p:nvSpPr>
              <p:cNvPr id="96" name="Freeform 96"/>
              <p:cNvSpPr/>
              <p:nvPr/>
            </p:nvSpPr>
            <p:spPr>
              <a:xfrm>
                <a:off x="0" y="0"/>
                <a:ext cx="1061234" cy="435145"/>
              </a:xfrm>
              <a:custGeom>
                <a:avLst/>
                <a:gdLst/>
                <a:ahLst/>
                <a:cxnLst/>
                <a:rect l="l" t="t" r="r" b="b"/>
                <a:pathLst>
                  <a:path w="1061234" h="435145">
                    <a:moveTo>
                      <a:pt x="0" y="0"/>
                    </a:moveTo>
                    <a:lnTo>
                      <a:pt x="1061234" y="0"/>
                    </a:lnTo>
                    <a:lnTo>
                      <a:pt x="1061234" y="435145"/>
                    </a:lnTo>
                    <a:lnTo>
                      <a:pt x="0" y="435145"/>
                    </a:lnTo>
                    <a:close/>
                  </a:path>
                </a:pathLst>
              </a:custGeom>
              <a:solidFill>
                <a:srgbClr val="F6F6F6"/>
              </a:solidFill>
            </p:spPr>
            <p:txBody>
              <a:bodyPr/>
              <a:lstStyle/>
              <a:p>
                <a:endParaRPr lang="de-DE"/>
              </a:p>
            </p:txBody>
          </p:sp>
          <p:sp>
            <p:nvSpPr>
              <p:cNvPr id="97" name="TextBox 97"/>
              <p:cNvSpPr txBox="1"/>
              <p:nvPr/>
            </p:nvSpPr>
            <p:spPr>
              <a:xfrm>
                <a:off x="0" y="-28575"/>
                <a:ext cx="1061234" cy="463720"/>
              </a:xfrm>
              <a:prstGeom prst="rect">
                <a:avLst/>
              </a:prstGeom>
            </p:spPr>
            <p:txBody>
              <a:bodyPr lIns="37281" tIns="37281" rIns="37281" bIns="37281" rtlCol="0" anchor="ctr"/>
              <a:lstStyle/>
              <a:p>
                <a:pPr algn="ctr">
                  <a:lnSpc>
                    <a:spcPts val="1849"/>
                  </a:lnSpc>
                </a:pPr>
                <a:endParaRPr/>
              </a:p>
            </p:txBody>
          </p:sp>
        </p:grpSp>
        <p:sp>
          <p:nvSpPr>
            <p:cNvPr id="98" name="Freeform 98"/>
            <p:cNvSpPr/>
            <p:nvPr/>
          </p:nvSpPr>
          <p:spPr>
            <a:xfrm>
              <a:off x="5036981" y="6906"/>
              <a:ext cx="148351" cy="148351"/>
            </a:xfrm>
            <a:custGeom>
              <a:avLst/>
              <a:gdLst/>
              <a:ahLst/>
              <a:cxnLst/>
              <a:rect l="l" t="t" r="r" b="b"/>
              <a:pathLst>
                <a:path w="148351" h="148351">
                  <a:moveTo>
                    <a:pt x="0" y="0"/>
                  </a:moveTo>
                  <a:lnTo>
                    <a:pt x="148351" y="0"/>
                  </a:lnTo>
                  <a:lnTo>
                    <a:pt x="148351" y="148351"/>
                  </a:lnTo>
                  <a:lnTo>
                    <a:pt x="0" y="148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99" name="Freeform 99"/>
            <p:cNvSpPr/>
            <p:nvPr/>
          </p:nvSpPr>
          <p:spPr>
            <a:xfrm>
              <a:off x="5201197" y="7157"/>
              <a:ext cx="148100" cy="148100"/>
            </a:xfrm>
            <a:custGeom>
              <a:avLst/>
              <a:gdLst/>
              <a:ahLst/>
              <a:cxnLst/>
              <a:rect l="l" t="t" r="r" b="b"/>
              <a:pathLst>
                <a:path w="148100" h="148100">
                  <a:moveTo>
                    <a:pt x="0" y="0"/>
                  </a:moveTo>
                  <a:lnTo>
                    <a:pt x="148100" y="0"/>
                  </a:lnTo>
                  <a:lnTo>
                    <a:pt x="148100" y="148100"/>
                  </a:lnTo>
                  <a:lnTo>
                    <a:pt x="0" y="1481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00" name="Freeform 100"/>
            <p:cNvSpPr/>
            <p:nvPr/>
          </p:nvSpPr>
          <p:spPr>
            <a:xfrm>
              <a:off x="4703096" y="6906"/>
              <a:ext cx="151206" cy="151206"/>
            </a:xfrm>
            <a:custGeom>
              <a:avLst/>
              <a:gdLst/>
              <a:ahLst/>
              <a:cxnLst/>
              <a:rect l="l" t="t" r="r" b="b"/>
              <a:pathLst>
                <a:path w="151206" h="151206">
                  <a:moveTo>
                    <a:pt x="0" y="0"/>
                  </a:moveTo>
                  <a:lnTo>
                    <a:pt x="151206" y="0"/>
                  </a:lnTo>
                  <a:lnTo>
                    <a:pt x="151206" y="151206"/>
                  </a:lnTo>
                  <a:lnTo>
                    <a:pt x="0" y="1512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01" name="Freeform 101"/>
            <p:cNvSpPr/>
            <p:nvPr/>
          </p:nvSpPr>
          <p:spPr>
            <a:xfrm>
              <a:off x="4871962" y="6906"/>
              <a:ext cx="148351" cy="148351"/>
            </a:xfrm>
            <a:custGeom>
              <a:avLst/>
              <a:gdLst/>
              <a:ahLst/>
              <a:cxnLst/>
              <a:rect l="l" t="t" r="r" b="b"/>
              <a:pathLst>
                <a:path w="148351" h="148351">
                  <a:moveTo>
                    <a:pt x="0" y="0"/>
                  </a:moveTo>
                  <a:lnTo>
                    <a:pt x="148351" y="0"/>
                  </a:lnTo>
                  <a:lnTo>
                    <a:pt x="148351" y="148351"/>
                  </a:lnTo>
                  <a:lnTo>
                    <a:pt x="0" y="1483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grpSp>
          <p:nvGrpSpPr>
            <p:cNvPr id="102" name="Group 102"/>
            <p:cNvGrpSpPr/>
            <p:nvPr/>
          </p:nvGrpSpPr>
          <p:grpSpPr>
            <a:xfrm>
              <a:off x="0" y="391843"/>
              <a:ext cx="2897589" cy="962027"/>
              <a:chOff x="0" y="0"/>
              <a:chExt cx="1061234" cy="352340"/>
            </a:xfrm>
          </p:grpSpPr>
          <p:sp>
            <p:nvSpPr>
              <p:cNvPr id="103" name="Freeform 103"/>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104" name="TextBox 104"/>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105" name="TextBox 105"/>
            <p:cNvSpPr txBox="1"/>
            <p:nvPr/>
          </p:nvSpPr>
          <p:spPr>
            <a:xfrm>
              <a:off x="130632" y="-6115"/>
              <a:ext cx="2354607" cy="137245"/>
            </a:xfrm>
            <a:prstGeom prst="rect">
              <a:avLst/>
            </a:prstGeom>
          </p:spPr>
          <p:txBody>
            <a:bodyPr lIns="0" tIns="0" rIns="0" bIns="0" rtlCol="0" anchor="t">
              <a:spAutoFit/>
            </a:bodyPr>
            <a:lstStyle/>
            <a:p>
              <a:pPr algn="l">
                <a:lnSpc>
                  <a:spcPts val="822"/>
                </a:lnSpc>
              </a:pPr>
              <a:r>
                <a:rPr lang="en-US" sz="600">
                  <a:solidFill>
                    <a:srgbClr val="000000"/>
                  </a:solidFill>
                  <a:latin typeface="Montserrat"/>
                  <a:ea typeface="Montserrat"/>
                  <a:cs typeface="Montserrat"/>
                  <a:sym typeface="Montserrat"/>
                </a:rPr>
                <a:t>TAG:</a:t>
              </a:r>
            </a:p>
          </p:txBody>
        </p:sp>
        <p:grpSp>
          <p:nvGrpSpPr>
            <p:cNvPr id="106" name="Group 106"/>
            <p:cNvGrpSpPr/>
            <p:nvPr/>
          </p:nvGrpSpPr>
          <p:grpSpPr>
            <a:xfrm>
              <a:off x="597242" y="0"/>
              <a:ext cx="2255489" cy="162163"/>
              <a:chOff x="0" y="0"/>
              <a:chExt cx="826066" cy="59392"/>
            </a:xfrm>
          </p:grpSpPr>
          <p:sp>
            <p:nvSpPr>
              <p:cNvPr id="107" name="Freeform 107"/>
              <p:cNvSpPr/>
              <p:nvPr/>
            </p:nvSpPr>
            <p:spPr>
              <a:xfrm>
                <a:off x="0" y="0"/>
                <a:ext cx="826066" cy="59392"/>
              </a:xfrm>
              <a:custGeom>
                <a:avLst/>
                <a:gdLst/>
                <a:ahLst/>
                <a:cxnLst/>
                <a:rect l="l" t="t" r="r" b="b"/>
                <a:pathLst>
                  <a:path w="826066" h="59392">
                    <a:moveTo>
                      <a:pt x="0" y="0"/>
                    </a:moveTo>
                    <a:lnTo>
                      <a:pt x="826066" y="0"/>
                    </a:lnTo>
                    <a:lnTo>
                      <a:pt x="826066" y="59392"/>
                    </a:lnTo>
                    <a:lnTo>
                      <a:pt x="0" y="59392"/>
                    </a:lnTo>
                    <a:close/>
                  </a:path>
                </a:pathLst>
              </a:custGeom>
              <a:solidFill>
                <a:srgbClr val="F6F6F6"/>
              </a:solidFill>
            </p:spPr>
            <p:txBody>
              <a:bodyPr/>
              <a:lstStyle/>
              <a:p>
                <a:endParaRPr lang="de-DE"/>
              </a:p>
            </p:txBody>
          </p:sp>
          <p:sp>
            <p:nvSpPr>
              <p:cNvPr id="108" name="TextBox 108"/>
              <p:cNvSpPr txBox="1"/>
              <p:nvPr/>
            </p:nvSpPr>
            <p:spPr>
              <a:xfrm>
                <a:off x="0" y="-28575"/>
                <a:ext cx="826066" cy="87967"/>
              </a:xfrm>
              <a:prstGeom prst="rect">
                <a:avLst/>
              </a:prstGeom>
            </p:spPr>
            <p:txBody>
              <a:bodyPr lIns="37281" tIns="37281" rIns="37281" bIns="37281" rtlCol="0" anchor="ctr"/>
              <a:lstStyle/>
              <a:p>
                <a:pPr algn="ctr">
                  <a:lnSpc>
                    <a:spcPts val="1849"/>
                  </a:lnSpc>
                </a:pPr>
                <a:endParaRPr/>
              </a:p>
            </p:txBody>
          </p:sp>
        </p:grpSp>
        <p:sp>
          <p:nvSpPr>
            <p:cNvPr id="109" name="TextBox 109"/>
            <p:cNvSpPr txBox="1"/>
            <p:nvPr/>
          </p:nvSpPr>
          <p:spPr>
            <a:xfrm>
              <a:off x="226632" y="2493992"/>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ERNÄHRUNG</a:t>
              </a:r>
            </a:p>
          </p:txBody>
        </p:sp>
        <p:sp>
          <p:nvSpPr>
            <p:cNvPr id="110" name="TextBox 110"/>
            <p:cNvSpPr txBox="1"/>
            <p:nvPr/>
          </p:nvSpPr>
          <p:spPr>
            <a:xfrm>
              <a:off x="3341262" y="456562"/>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ME-TIME</a:t>
              </a:r>
            </a:p>
          </p:txBody>
        </p:sp>
        <p:sp>
          <p:nvSpPr>
            <p:cNvPr id="111" name="TextBox 111"/>
            <p:cNvSpPr txBox="1"/>
            <p:nvPr/>
          </p:nvSpPr>
          <p:spPr>
            <a:xfrm>
              <a:off x="3472141" y="1885979"/>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ICH BIN DANKBAR FÜR</a:t>
              </a:r>
            </a:p>
          </p:txBody>
        </p:sp>
        <p:sp>
          <p:nvSpPr>
            <p:cNvPr id="112" name="TextBox 112"/>
            <p:cNvSpPr txBox="1"/>
            <p:nvPr/>
          </p:nvSpPr>
          <p:spPr>
            <a:xfrm>
              <a:off x="3633618" y="23146"/>
              <a:ext cx="1312519" cy="128058"/>
            </a:xfrm>
            <a:prstGeom prst="rect">
              <a:avLst/>
            </a:prstGeom>
          </p:spPr>
          <p:txBody>
            <a:bodyPr lIns="0" tIns="0" rIns="0" bIns="0" rtlCol="0" anchor="t">
              <a:spAutoFit/>
            </a:bodyPr>
            <a:lstStyle/>
            <a:p>
              <a:pPr algn="just">
                <a:lnSpc>
                  <a:spcPts val="719"/>
                </a:lnSpc>
              </a:pPr>
              <a:r>
                <a:rPr lang="en-US" sz="599">
                  <a:solidFill>
                    <a:srgbClr val="000000"/>
                  </a:solidFill>
                  <a:latin typeface="Montserrat"/>
                  <a:ea typeface="Montserrat"/>
                  <a:cs typeface="Montserrat"/>
                  <a:sym typeface="Montserrat"/>
                </a:rPr>
                <a:t>MEINE STIMMUNG:</a:t>
              </a:r>
            </a:p>
          </p:txBody>
        </p:sp>
        <p:sp>
          <p:nvSpPr>
            <p:cNvPr id="113" name="TextBox 113"/>
            <p:cNvSpPr txBox="1"/>
            <p:nvPr/>
          </p:nvSpPr>
          <p:spPr>
            <a:xfrm>
              <a:off x="226632" y="414015"/>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MEINE AFFIRMATION | IMPULS</a:t>
              </a:r>
            </a:p>
          </p:txBody>
        </p:sp>
        <p:grpSp>
          <p:nvGrpSpPr>
            <p:cNvPr id="114" name="Group 114"/>
            <p:cNvGrpSpPr/>
            <p:nvPr/>
          </p:nvGrpSpPr>
          <p:grpSpPr>
            <a:xfrm>
              <a:off x="0" y="1424016"/>
              <a:ext cx="2897589" cy="962027"/>
              <a:chOff x="0" y="0"/>
              <a:chExt cx="1061234" cy="352340"/>
            </a:xfrm>
          </p:grpSpPr>
          <p:sp>
            <p:nvSpPr>
              <p:cNvPr id="115" name="Freeform 115"/>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116" name="TextBox 116"/>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117" name="TextBox 117"/>
            <p:cNvSpPr txBox="1"/>
            <p:nvPr/>
          </p:nvSpPr>
          <p:spPr>
            <a:xfrm>
              <a:off x="271491" y="1462432"/>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ZIELE</a:t>
              </a:r>
            </a:p>
          </p:txBody>
        </p:sp>
        <p:grpSp>
          <p:nvGrpSpPr>
            <p:cNvPr id="118" name="Group 118"/>
            <p:cNvGrpSpPr/>
            <p:nvPr/>
          </p:nvGrpSpPr>
          <p:grpSpPr>
            <a:xfrm>
              <a:off x="4593400" y="3263377"/>
              <a:ext cx="1377291" cy="1386153"/>
              <a:chOff x="0" y="0"/>
              <a:chExt cx="773975" cy="778955"/>
            </a:xfrm>
          </p:grpSpPr>
          <p:sp>
            <p:nvSpPr>
              <p:cNvPr id="119" name="Freeform 119"/>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120" name="TextBox 120"/>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grpSp>
          <p:nvGrpSpPr>
            <p:cNvPr id="121" name="Group 121"/>
            <p:cNvGrpSpPr/>
            <p:nvPr/>
          </p:nvGrpSpPr>
          <p:grpSpPr>
            <a:xfrm>
              <a:off x="3121249" y="3237977"/>
              <a:ext cx="1402529" cy="1411553"/>
              <a:chOff x="0" y="0"/>
              <a:chExt cx="773975" cy="778955"/>
            </a:xfrm>
          </p:grpSpPr>
          <p:sp>
            <p:nvSpPr>
              <p:cNvPr id="122" name="Freeform 122"/>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123" name="TextBox 123"/>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sp>
          <p:nvSpPr>
            <p:cNvPr id="124" name="TextBox 124"/>
            <p:cNvSpPr txBox="1"/>
            <p:nvPr/>
          </p:nvSpPr>
          <p:spPr>
            <a:xfrm>
              <a:off x="2580792" y="3371327"/>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AUSGABEN</a:t>
              </a:r>
            </a:p>
          </p:txBody>
        </p:sp>
        <p:sp>
          <p:nvSpPr>
            <p:cNvPr id="125" name="TextBox 125"/>
            <p:cNvSpPr txBox="1"/>
            <p:nvPr/>
          </p:nvSpPr>
          <p:spPr>
            <a:xfrm>
              <a:off x="4078050" y="3371327"/>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RÉSUMÉ</a:t>
              </a:r>
            </a:p>
          </p:txBody>
        </p:sp>
        <p:grpSp>
          <p:nvGrpSpPr>
            <p:cNvPr id="126" name="Group 126"/>
            <p:cNvGrpSpPr/>
            <p:nvPr/>
          </p:nvGrpSpPr>
          <p:grpSpPr>
            <a:xfrm>
              <a:off x="0" y="3508572"/>
              <a:ext cx="2897589" cy="962027"/>
              <a:chOff x="0" y="0"/>
              <a:chExt cx="1061234" cy="352340"/>
            </a:xfrm>
          </p:grpSpPr>
          <p:sp>
            <p:nvSpPr>
              <p:cNvPr id="127" name="Freeform 127"/>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128" name="TextBox 128"/>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129" name="TextBox 129"/>
            <p:cNvSpPr txBox="1"/>
            <p:nvPr/>
          </p:nvSpPr>
          <p:spPr>
            <a:xfrm>
              <a:off x="271491" y="3553939"/>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BEWEGUNG | FITNESS</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15498" y="4222800"/>
            <a:ext cx="4797466" cy="0"/>
          </a:xfrm>
          <a:prstGeom prst="line">
            <a:avLst/>
          </a:prstGeom>
          <a:ln w="9525" cap="flat">
            <a:solidFill>
              <a:srgbClr val="A6A6A6"/>
            </a:solidFill>
            <a:prstDash val="solid"/>
            <a:headEnd type="none" w="sm" len="sm"/>
            <a:tailEnd type="none" w="sm" len="sm"/>
          </a:ln>
        </p:spPr>
        <p:txBody>
          <a:bodyPr/>
          <a:lstStyle/>
          <a:p>
            <a:endParaRPr lang="de-DE"/>
          </a:p>
        </p:txBody>
      </p:sp>
      <p:grpSp>
        <p:nvGrpSpPr>
          <p:cNvPr id="3" name="Group 3"/>
          <p:cNvGrpSpPr/>
          <p:nvPr/>
        </p:nvGrpSpPr>
        <p:grpSpPr>
          <a:xfrm>
            <a:off x="553575" y="2406122"/>
            <a:ext cx="2173192" cy="721520"/>
            <a:chOff x="0" y="0"/>
            <a:chExt cx="1061234" cy="352340"/>
          </a:xfrm>
        </p:grpSpPr>
        <p:sp>
          <p:nvSpPr>
            <p:cNvPr id="4" name="Freeform 4"/>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5" name="TextBox 5"/>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6" name="AutoShape 6"/>
          <p:cNvSpPr/>
          <p:nvPr/>
        </p:nvSpPr>
        <p:spPr>
          <a:xfrm flipV="1">
            <a:off x="3682306" y="1445547"/>
            <a:ext cx="596165" cy="1561"/>
          </a:xfrm>
          <a:prstGeom prst="line">
            <a:avLst/>
          </a:prstGeom>
          <a:ln w="9525" cap="flat">
            <a:solidFill>
              <a:srgbClr val="A6A6A6"/>
            </a:solidFill>
            <a:prstDash val="solid"/>
            <a:headEnd type="none" w="sm" len="sm"/>
            <a:tailEnd type="none" w="sm" len="sm"/>
          </a:ln>
        </p:spPr>
        <p:txBody>
          <a:bodyPr/>
          <a:lstStyle/>
          <a:p>
            <a:endParaRPr lang="de-DE"/>
          </a:p>
        </p:txBody>
      </p:sp>
      <p:sp>
        <p:nvSpPr>
          <p:cNvPr id="7" name="AutoShape 7"/>
          <p:cNvSpPr/>
          <p:nvPr/>
        </p:nvSpPr>
        <p:spPr>
          <a:xfrm flipH="1" flipV="1">
            <a:off x="3825233" y="1189642"/>
            <a:ext cx="308750" cy="511810"/>
          </a:xfrm>
          <a:prstGeom prst="line">
            <a:avLst/>
          </a:prstGeom>
          <a:ln w="9525" cap="flat">
            <a:solidFill>
              <a:srgbClr val="A6A6A6"/>
            </a:solidFill>
            <a:prstDash val="solid"/>
            <a:headEnd type="none" w="sm" len="sm"/>
            <a:tailEnd type="none" w="sm" len="sm"/>
          </a:ln>
        </p:spPr>
        <p:txBody>
          <a:bodyPr/>
          <a:lstStyle/>
          <a:p>
            <a:endParaRPr lang="de-DE"/>
          </a:p>
        </p:txBody>
      </p:sp>
      <p:sp>
        <p:nvSpPr>
          <p:cNvPr id="8" name="AutoShape 8"/>
          <p:cNvSpPr/>
          <p:nvPr/>
        </p:nvSpPr>
        <p:spPr>
          <a:xfrm flipH="1" flipV="1">
            <a:off x="3721119" y="1293979"/>
            <a:ext cx="516979" cy="300015"/>
          </a:xfrm>
          <a:prstGeom prst="line">
            <a:avLst/>
          </a:prstGeom>
          <a:ln w="9525" cap="flat">
            <a:solidFill>
              <a:srgbClr val="A6A6A6"/>
            </a:solidFill>
            <a:prstDash val="solid"/>
            <a:headEnd type="none" w="sm" len="sm"/>
            <a:tailEnd type="none" w="sm" len="sm"/>
          </a:ln>
        </p:spPr>
        <p:txBody>
          <a:bodyPr/>
          <a:lstStyle/>
          <a:p>
            <a:endParaRPr lang="de-DE"/>
          </a:p>
        </p:txBody>
      </p:sp>
      <p:sp>
        <p:nvSpPr>
          <p:cNvPr id="9" name="AutoShape 9"/>
          <p:cNvSpPr/>
          <p:nvPr/>
        </p:nvSpPr>
        <p:spPr>
          <a:xfrm flipH="1">
            <a:off x="3827359" y="1189152"/>
            <a:ext cx="304499" cy="514350"/>
          </a:xfrm>
          <a:prstGeom prst="line">
            <a:avLst/>
          </a:prstGeom>
          <a:ln w="9525" cap="flat">
            <a:solidFill>
              <a:srgbClr val="A6A6A6"/>
            </a:solidFill>
            <a:prstDash val="solid"/>
            <a:headEnd type="none" w="sm" len="sm"/>
            <a:tailEnd type="none" w="sm" len="sm"/>
          </a:ln>
        </p:spPr>
        <p:txBody>
          <a:bodyPr/>
          <a:lstStyle/>
          <a:p>
            <a:endParaRPr lang="de-DE"/>
          </a:p>
        </p:txBody>
      </p:sp>
      <p:sp>
        <p:nvSpPr>
          <p:cNvPr id="10" name="AutoShape 10"/>
          <p:cNvSpPr/>
          <p:nvPr/>
        </p:nvSpPr>
        <p:spPr>
          <a:xfrm flipH="1">
            <a:off x="3719821" y="1297799"/>
            <a:ext cx="519575" cy="295496"/>
          </a:xfrm>
          <a:prstGeom prst="line">
            <a:avLst/>
          </a:prstGeom>
          <a:ln w="9525" cap="flat">
            <a:solidFill>
              <a:srgbClr val="A6A6A6"/>
            </a:solidFill>
            <a:prstDash val="solid"/>
            <a:headEnd type="none" w="sm" len="sm"/>
            <a:tailEnd type="none" w="sm" len="sm"/>
          </a:ln>
        </p:spPr>
        <p:txBody>
          <a:bodyPr/>
          <a:lstStyle/>
          <a:p>
            <a:endParaRPr lang="de-DE"/>
          </a:p>
        </p:txBody>
      </p:sp>
      <p:grpSp>
        <p:nvGrpSpPr>
          <p:cNvPr id="11" name="Group 11"/>
          <p:cNvGrpSpPr/>
          <p:nvPr/>
        </p:nvGrpSpPr>
        <p:grpSpPr>
          <a:xfrm>
            <a:off x="3680745" y="1146684"/>
            <a:ext cx="597726" cy="59772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13" name="TextBox 13"/>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14" name="AutoShape 14"/>
          <p:cNvSpPr/>
          <p:nvPr/>
        </p:nvSpPr>
        <p:spPr>
          <a:xfrm flipV="1">
            <a:off x="3979608" y="1146684"/>
            <a:ext cx="0" cy="597726"/>
          </a:xfrm>
          <a:prstGeom prst="line">
            <a:avLst/>
          </a:prstGeom>
          <a:ln w="9525" cap="flat">
            <a:solidFill>
              <a:srgbClr val="A6A6A6"/>
            </a:solidFill>
            <a:prstDash val="solid"/>
            <a:headEnd type="none" w="sm" len="sm"/>
            <a:tailEnd type="none" w="sm" len="sm"/>
          </a:ln>
        </p:spPr>
        <p:txBody>
          <a:bodyPr/>
          <a:lstStyle/>
          <a:p>
            <a:endParaRPr lang="de-DE"/>
          </a:p>
        </p:txBody>
      </p:sp>
      <p:grpSp>
        <p:nvGrpSpPr>
          <p:cNvPr id="15" name="Group 15"/>
          <p:cNvGrpSpPr/>
          <p:nvPr/>
        </p:nvGrpSpPr>
        <p:grpSpPr>
          <a:xfrm>
            <a:off x="3707016" y="1174516"/>
            <a:ext cx="542063" cy="54206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17" name="TextBox 17"/>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18" name="Freeform 18"/>
          <p:cNvSpPr/>
          <p:nvPr/>
        </p:nvSpPr>
        <p:spPr>
          <a:xfrm>
            <a:off x="3970097" y="1436036"/>
            <a:ext cx="19023" cy="19023"/>
          </a:xfrm>
          <a:custGeom>
            <a:avLst/>
            <a:gdLst/>
            <a:ahLst/>
            <a:cxnLst/>
            <a:rect l="l" t="t" r="r" b="b"/>
            <a:pathLst>
              <a:path w="19023" h="19023">
                <a:moveTo>
                  <a:pt x="0" y="0"/>
                </a:moveTo>
                <a:lnTo>
                  <a:pt x="19023" y="0"/>
                </a:lnTo>
                <a:lnTo>
                  <a:pt x="19023" y="19022"/>
                </a:lnTo>
                <a:lnTo>
                  <a:pt x="0" y="19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9" name="TextBox 19"/>
          <p:cNvSpPr txBox="1"/>
          <p:nvPr/>
        </p:nvSpPr>
        <p:spPr>
          <a:xfrm>
            <a:off x="3928836" y="1197882"/>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12</a:t>
            </a:r>
          </a:p>
        </p:txBody>
      </p:sp>
      <p:sp>
        <p:nvSpPr>
          <p:cNvPr id="20" name="TextBox 20"/>
          <p:cNvSpPr txBox="1"/>
          <p:nvPr/>
        </p:nvSpPr>
        <p:spPr>
          <a:xfrm>
            <a:off x="4047601" y="1234889"/>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a:t>
            </a:r>
          </a:p>
        </p:txBody>
      </p:sp>
      <p:sp>
        <p:nvSpPr>
          <p:cNvPr id="21" name="TextBox 21"/>
          <p:cNvSpPr txBox="1"/>
          <p:nvPr/>
        </p:nvSpPr>
        <p:spPr>
          <a:xfrm>
            <a:off x="4137063" y="1311910"/>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2</a:t>
            </a:r>
          </a:p>
        </p:txBody>
      </p:sp>
      <p:sp>
        <p:nvSpPr>
          <p:cNvPr id="22" name="TextBox 22"/>
          <p:cNvSpPr txBox="1"/>
          <p:nvPr/>
        </p:nvSpPr>
        <p:spPr>
          <a:xfrm>
            <a:off x="4167146" y="1438383"/>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3</a:t>
            </a:r>
          </a:p>
        </p:txBody>
      </p:sp>
      <p:sp>
        <p:nvSpPr>
          <p:cNvPr id="23" name="TextBox 23"/>
          <p:cNvSpPr txBox="1"/>
          <p:nvPr/>
        </p:nvSpPr>
        <p:spPr>
          <a:xfrm>
            <a:off x="4137063" y="1564557"/>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4</a:t>
            </a:r>
          </a:p>
        </p:txBody>
      </p:sp>
      <p:sp>
        <p:nvSpPr>
          <p:cNvPr id="24" name="TextBox 24"/>
          <p:cNvSpPr txBox="1"/>
          <p:nvPr/>
        </p:nvSpPr>
        <p:spPr>
          <a:xfrm>
            <a:off x="4047601" y="1642324"/>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5</a:t>
            </a:r>
          </a:p>
        </p:txBody>
      </p:sp>
      <p:sp>
        <p:nvSpPr>
          <p:cNvPr id="25" name="TextBox 25"/>
          <p:cNvSpPr txBox="1"/>
          <p:nvPr/>
        </p:nvSpPr>
        <p:spPr>
          <a:xfrm>
            <a:off x="3926495" y="1674203"/>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6</a:t>
            </a:r>
          </a:p>
        </p:txBody>
      </p:sp>
      <p:sp>
        <p:nvSpPr>
          <p:cNvPr id="26" name="TextBox 26"/>
          <p:cNvSpPr txBox="1"/>
          <p:nvPr/>
        </p:nvSpPr>
        <p:spPr>
          <a:xfrm>
            <a:off x="3804663" y="1648567"/>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7</a:t>
            </a:r>
          </a:p>
        </p:txBody>
      </p:sp>
      <p:sp>
        <p:nvSpPr>
          <p:cNvPr id="27" name="TextBox 27"/>
          <p:cNvSpPr txBox="1"/>
          <p:nvPr/>
        </p:nvSpPr>
        <p:spPr>
          <a:xfrm>
            <a:off x="3717671" y="1564318"/>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8</a:t>
            </a:r>
          </a:p>
        </p:txBody>
      </p:sp>
      <p:sp>
        <p:nvSpPr>
          <p:cNvPr id="28" name="TextBox 28"/>
          <p:cNvSpPr txBox="1"/>
          <p:nvPr/>
        </p:nvSpPr>
        <p:spPr>
          <a:xfrm>
            <a:off x="3682302" y="1437728"/>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9</a:t>
            </a:r>
          </a:p>
        </p:txBody>
      </p:sp>
      <p:sp>
        <p:nvSpPr>
          <p:cNvPr id="29" name="TextBox 29"/>
          <p:cNvSpPr txBox="1"/>
          <p:nvPr/>
        </p:nvSpPr>
        <p:spPr>
          <a:xfrm>
            <a:off x="3722911" y="1311910"/>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10</a:t>
            </a:r>
          </a:p>
        </p:txBody>
      </p:sp>
      <p:sp>
        <p:nvSpPr>
          <p:cNvPr id="30" name="TextBox 30"/>
          <p:cNvSpPr txBox="1"/>
          <p:nvPr/>
        </p:nvSpPr>
        <p:spPr>
          <a:xfrm>
            <a:off x="3804663" y="1228646"/>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11</a:t>
            </a:r>
          </a:p>
        </p:txBody>
      </p:sp>
      <p:grpSp>
        <p:nvGrpSpPr>
          <p:cNvPr id="31" name="Group 31"/>
          <p:cNvGrpSpPr/>
          <p:nvPr/>
        </p:nvGrpSpPr>
        <p:grpSpPr>
          <a:xfrm>
            <a:off x="2892381" y="1953960"/>
            <a:ext cx="2173192" cy="891088"/>
            <a:chOff x="0" y="0"/>
            <a:chExt cx="1061234" cy="435145"/>
          </a:xfrm>
        </p:grpSpPr>
        <p:sp>
          <p:nvSpPr>
            <p:cNvPr id="32" name="Freeform 32"/>
            <p:cNvSpPr/>
            <p:nvPr/>
          </p:nvSpPr>
          <p:spPr>
            <a:xfrm>
              <a:off x="0" y="0"/>
              <a:ext cx="1061234" cy="435145"/>
            </a:xfrm>
            <a:custGeom>
              <a:avLst/>
              <a:gdLst/>
              <a:ahLst/>
              <a:cxnLst/>
              <a:rect l="l" t="t" r="r" b="b"/>
              <a:pathLst>
                <a:path w="1061234" h="435145">
                  <a:moveTo>
                    <a:pt x="0" y="0"/>
                  </a:moveTo>
                  <a:lnTo>
                    <a:pt x="1061234" y="0"/>
                  </a:lnTo>
                  <a:lnTo>
                    <a:pt x="1061234" y="435145"/>
                  </a:lnTo>
                  <a:lnTo>
                    <a:pt x="0" y="435145"/>
                  </a:lnTo>
                  <a:close/>
                </a:path>
              </a:pathLst>
            </a:custGeom>
            <a:solidFill>
              <a:srgbClr val="F6F6F6"/>
            </a:solidFill>
          </p:spPr>
          <p:txBody>
            <a:bodyPr/>
            <a:lstStyle/>
            <a:p>
              <a:endParaRPr lang="de-DE"/>
            </a:p>
          </p:txBody>
        </p:sp>
        <p:sp>
          <p:nvSpPr>
            <p:cNvPr id="33" name="TextBox 33"/>
            <p:cNvSpPr txBox="1"/>
            <p:nvPr/>
          </p:nvSpPr>
          <p:spPr>
            <a:xfrm>
              <a:off x="0" y="-28575"/>
              <a:ext cx="1061234" cy="463720"/>
            </a:xfrm>
            <a:prstGeom prst="rect">
              <a:avLst/>
            </a:prstGeom>
          </p:spPr>
          <p:txBody>
            <a:bodyPr lIns="37281" tIns="37281" rIns="37281" bIns="37281" rtlCol="0" anchor="ctr"/>
            <a:lstStyle/>
            <a:p>
              <a:pPr algn="ctr">
                <a:lnSpc>
                  <a:spcPts val="1849"/>
                </a:lnSpc>
              </a:pPr>
              <a:endParaRPr/>
            </a:p>
          </p:txBody>
        </p:sp>
      </p:grpSp>
      <p:sp>
        <p:nvSpPr>
          <p:cNvPr id="34" name="Freeform 34"/>
          <p:cNvSpPr/>
          <p:nvPr/>
        </p:nvSpPr>
        <p:spPr>
          <a:xfrm>
            <a:off x="4331311" y="564619"/>
            <a:ext cx="111263" cy="111263"/>
          </a:xfrm>
          <a:custGeom>
            <a:avLst/>
            <a:gdLst/>
            <a:ahLst/>
            <a:cxnLst/>
            <a:rect l="l" t="t" r="r" b="b"/>
            <a:pathLst>
              <a:path w="111263" h="111263">
                <a:moveTo>
                  <a:pt x="0" y="0"/>
                </a:moveTo>
                <a:lnTo>
                  <a:pt x="111263" y="0"/>
                </a:lnTo>
                <a:lnTo>
                  <a:pt x="111263" y="111264"/>
                </a:lnTo>
                <a:lnTo>
                  <a:pt x="0" y="1112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35" name="Freeform 35"/>
          <p:cNvSpPr/>
          <p:nvPr/>
        </p:nvSpPr>
        <p:spPr>
          <a:xfrm>
            <a:off x="4454473" y="564808"/>
            <a:ext cx="111075" cy="111075"/>
          </a:xfrm>
          <a:custGeom>
            <a:avLst/>
            <a:gdLst/>
            <a:ahLst/>
            <a:cxnLst/>
            <a:rect l="l" t="t" r="r" b="b"/>
            <a:pathLst>
              <a:path w="111075" h="111075">
                <a:moveTo>
                  <a:pt x="0" y="0"/>
                </a:moveTo>
                <a:lnTo>
                  <a:pt x="111075" y="0"/>
                </a:lnTo>
                <a:lnTo>
                  <a:pt x="111075" y="111075"/>
                </a:lnTo>
                <a:lnTo>
                  <a:pt x="0" y="1110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36" name="Freeform 36"/>
          <p:cNvSpPr/>
          <p:nvPr/>
        </p:nvSpPr>
        <p:spPr>
          <a:xfrm>
            <a:off x="4080898" y="564619"/>
            <a:ext cx="113405" cy="113405"/>
          </a:xfrm>
          <a:custGeom>
            <a:avLst/>
            <a:gdLst/>
            <a:ahLst/>
            <a:cxnLst/>
            <a:rect l="l" t="t" r="r" b="b"/>
            <a:pathLst>
              <a:path w="113405" h="113405">
                <a:moveTo>
                  <a:pt x="0" y="0"/>
                </a:moveTo>
                <a:lnTo>
                  <a:pt x="113404" y="0"/>
                </a:lnTo>
                <a:lnTo>
                  <a:pt x="113404" y="113405"/>
                </a:lnTo>
                <a:lnTo>
                  <a:pt x="0" y="1134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37" name="Freeform 37"/>
          <p:cNvSpPr/>
          <p:nvPr/>
        </p:nvSpPr>
        <p:spPr>
          <a:xfrm>
            <a:off x="4207547" y="564619"/>
            <a:ext cx="111263" cy="111263"/>
          </a:xfrm>
          <a:custGeom>
            <a:avLst/>
            <a:gdLst/>
            <a:ahLst/>
            <a:cxnLst/>
            <a:rect l="l" t="t" r="r" b="b"/>
            <a:pathLst>
              <a:path w="111263" h="111263">
                <a:moveTo>
                  <a:pt x="0" y="0"/>
                </a:moveTo>
                <a:lnTo>
                  <a:pt x="111263" y="0"/>
                </a:lnTo>
                <a:lnTo>
                  <a:pt x="111263" y="111264"/>
                </a:lnTo>
                <a:lnTo>
                  <a:pt x="0" y="1112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grpSp>
        <p:nvGrpSpPr>
          <p:cNvPr id="38" name="Group 38"/>
          <p:cNvGrpSpPr/>
          <p:nvPr/>
        </p:nvGrpSpPr>
        <p:grpSpPr>
          <a:xfrm>
            <a:off x="553575" y="853322"/>
            <a:ext cx="2173192" cy="721520"/>
            <a:chOff x="0" y="0"/>
            <a:chExt cx="1061234" cy="352340"/>
          </a:xfrm>
        </p:grpSpPr>
        <p:sp>
          <p:nvSpPr>
            <p:cNvPr id="39" name="Freeform 39"/>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40" name="TextBox 40"/>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41" name="TextBox 41"/>
          <p:cNvSpPr txBox="1"/>
          <p:nvPr/>
        </p:nvSpPr>
        <p:spPr>
          <a:xfrm>
            <a:off x="651549" y="550091"/>
            <a:ext cx="1765956" cy="107696"/>
          </a:xfrm>
          <a:prstGeom prst="rect">
            <a:avLst/>
          </a:prstGeom>
        </p:spPr>
        <p:txBody>
          <a:bodyPr lIns="0" tIns="0" rIns="0" bIns="0" rtlCol="0" anchor="t">
            <a:spAutoFit/>
          </a:bodyPr>
          <a:lstStyle/>
          <a:p>
            <a:pPr algn="l">
              <a:lnSpc>
                <a:spcPts val="822"/>
              </a:lnSpc>
            </a:pPr>
            <a:r>
              <a:rPr lang="en-US" sz="600">
                <a:solidFill>
                  <a:srgbClr val="000000"/>
                </a:solidFill>
                <a:latin typeface="Montserrat"/>
                <a:ea typeface="Montserrat"/>
                <a:cs typeface="Montserrat"/>
                <a:sym typeface="Montserrat"/>
              </a:rPr>
              <a:t>TAG:</a:t>
            </a:r>
          </a:p>
        </p:txBody>
      </p:sp>
      <p:grpSp>
        <p:nvGrpSpPr>
          <p:cNvPr id="42" name="Group 42"/>
          <p:cNvGrpSpPr/>
          <p:nvPr/>
        </p:nvGrpSpPr>
        <p:grpSpPr>
          <a:xfrm>
            <a:off x="1001507" y="559440"/>
            <a:ext cx="1691616" cy="121622"/>
            <a:chOff x="0" y="0"/>
            <a:chExt cx="826066" cy="59392"/>
          </a:xfrm>
        </p:grpSpPr>
        <p:sp>
          <p:nvSpPr>
            <p:cNvPr id="43" name="Freeform 43"/>
            <p:cNvSpPr/>
            <p:nvPr/>
          </p:nvSpPr>
          <p:spPr>
            <a:xfrm>
              <a:off x="0" y="0"/>
              <a:ext cx="826066" cy="59392"/>
            </a:xfrm>
            <a:custGeom>
              <a:avLst/>
              <a:gdLst/>
              <a:ahLst/>
              <a:cxnLst/>
              <a:rect l="l" t="t" r="r" b="b"/>
              <a:pathLst>
                <a:path w="826066" h="59392">
                  <a:moveTo>
                    <a:pt x="0" y="0"/>
                  </a:moveTo>
                  <a:lnTo>
                    <a:pt x="826066" y="0"/>
                  </a:lnTo>
                  <a:lnTo>
                    <a:pt x="826066" y="59392"/>
                  </a:lnTo>
                  <a:lnTo>
                    <a:pt x="0" y="59392"/>
                  </a:lnTo>
                  <a:close/>
                </a:path>
              </a:pathLst>
            </a:custGeom>
            <a:solidFill>
              <a:srgbClr val="F6F6F6"/>
            </a:solidFill>
          </p:spPr>
          <p:txBody>
            <a:bodyPr/>
            <a:lstStyle/>
            <a:p>
              <a:endParaRPr lang="de-DE"/>
            </a:p>
          </p:txBody>
        </p:sp>
        <p:sp>
          <p:nvSpPr>
            <p:cNvPr id="44" name="TextBox 44"/>
            <p:cNvSpPr txBox="1"/>
            <p:nvPr/>
          </p:nvSpPr>
          <p:spPr>
            <a:xfrm>
              <a:off x="0" y="-28575"/>
              <a:ext cx="826066" cy="87967"/>
            </a:xfrm>
            <a:prstGeom prst="rect">
              <a:avLst/>
            </a:prstGeom>
          </p:spPr>
          <p:txBody>
            <a:bodyPr lIns="37281" tIns="37281" rIns="37281" bIns="37281" rtlCol="0" anchor="ctr"/>
            <a:lstStyle/>
            <a:p>
              <a:pPr algn="ctr">
                <a:lnSpc>
                  <a:spcPts val="1849"/>
                </a:lnSpc>
              </a:pPr>
              <a:endParaRPr/>
            </a:p>
          </p:txBody>
        </p:sp>
      </p:grpSp>
      <p:sp>
        <p:nvSpPr>
          <p:cNvPr id="45" name="TextBox 45"/>
          <p:cNvSpPr txBox="1"/>
          <p:nvPr/>
        </p:nvSpPr>
        <p:spPr>
          <a:xfrm>
            <a:off x="723549" y="2425172"/>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ERNÄHRUNG</a:t>
            </a:r>
          </a:p>
        </p:txBody>
      </p:sp>
      <p:sp>
        <p:nvSpPr>
          <p:cNvPr id="46" name="TextBox 46"/>
          <p:cNvSpPr txBox="1"/>
          <p:nvPr/>
        </p:nvSpPr>
        <p:spPr>
          <a:xfrm>
            <a:off x="3059522" y="897099"/>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ME-TIME</a:t>
            </a:r>
          </a:p>
        </p:txBody>
      </p:sp>
      <p:sp>
        <p:nvSpPr>
          <p:cNvPr id="47" name="TextBox 47"/>
          <p:cNvSpPr txBox="1"/>
          <p:nvPr/>
        </p:nvSpPr>
        <p:spPr>
          <a:xfrm>
            <a:off x="3157681" y="1969162"/>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ICH BIN DANKBAR FÜR</a:t>
            </a:r>
          </a:p>
        </p:txBody>
      </p:sp>
      <p:sp>
        <p:nvSpPr>
          <p:cNvPr id="48" name="TextBox 48"/>
          <p:cNvSpPr txBox="1"/>
          <p:nvPr/>
        </p:nvSpPr>
        <p:spPr>
          <a:xfrm>
            <a:off x="3278789" y="574418"/>
            <a:ext cx="984389" cy="98425"/>
          </a:xfrm>
          <a:prstGeom prst="rect">
            <a:avLst/>
          </a:prstGeom>
        </p:spPr>
        <p:txBody>
          <a:bodyPr lIns="0" tIns="0" rIns="0" bIns="0" rtlCol="0" anchor="t">
            <a:spAutoFit/>
          </a:bodyPr>
          <a:lstStyle/>
          <a:p>
            <a:pPr algn="just">
              <a:lnSpc>
                <a:spcPts val="719"/>
              </a:lnSpc>
            </a:pPr>
            <a:r>
              <a:rPr lang="en-US" sz="599">
                <a:solidFill>
                  <a:srgbClr val="000000"/>
                </a:solidFill>
                <a:latin typeface="Montserrat"/>
                <a:ea typeface="Montserrat"/>
                <a:cs typeface="Montserrat"/>
                <a:sym typeface="Montserrat"/>
              </a:rPr>
              <a:t>MEINE STIMMUNG:</a:t>
            </a:r>
          </a:p>
        </p:txBody>
      </p:sp>
      <p:sp>
        <p:nvSpPr>
          <p:cNvPr id="49" name="TextBox 49"/>
          <p:cNvSpPr txBox="1"/>
          <p:nvPr/>
        </p:nvSpPr>
        <p:spPr>
          <a:xfrm>
            <a:off x="723549" y="865189"/>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MEINE AFFIRMATION | IMPULS</a:t>
            </a:r>
          </a:p>
        </p:txBody>
      </p:sp>
      <p:grpSp>
        <p:nvGrpSpPr>
          <p:cNvPr id="50" name="Group 50"/>
          <p:cNvGrpSpPr/>
          <p:nvPr/>
        </p:nvGrpSpPr>
        <p:grpSpPr>
          <a:xfrm>
            <a:off x="553575" y="1627452"/>
            <a:ext cx="2173192" cy="721520"/>
            <a:chOff x="0" y="0"/>
            <a:chExt cx="1061234" cy="352340"/>
          </a:xfrm>
        </p:grpSpPr>
        <p:sp>
          <p:nvSpPr>
            <p:cNvPr id="51" name="Freeform 51"/>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52" name="TextBox 52"/>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53" name="TextBox 53"/>
          <p:cNvSpPr txBox="1"/>
          <p:nvPr/>
        </p:nvSpPr>
        <p:spPr>
          <a:xfrm>
            <a:off x="757194" y="1651501"/>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ZIELE</a:t>
            </a:r>
          </a:p>
        </p:txBody>
      </p:sp>
      <p:grpSp>
        <p:nvGrpSpPr>
          <p:cNvPr id="54" name="Group 54"/>
          <p:cNvGrpSpPr/>
          <p:nvPr/>
        </p:nvGrpSpPr>
        <p:grpSpPr>
          <a:xfrm>
            <a:off x="3998625" y="3006973"/>
            <a:ext cx="1032969" cy="1039615"/>
            <a:chOff x="0" y="0"/>
            <a:chExt cx="773975" cy="778955"/>
          </a:xfrm>
        </p:grpSpPr>
        <p:sp>
          <p:nvSpPr>
            <p:cNvPr id="55" name="Freeform 55"/>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56" name="TextBox 56"/>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grpSp>
        <p:nvGrpSpPr>
          <p:cNvPr id="57" name="Group 57"/>
          <p:cNvGrpSpPr/>
          <p:nvPr/>
        </p:nvGrpSpPr>
        <p:grpSpPr>
          <a:xfrm>
            <a:off x="2894512" y="2987923"/>
            <a:ext cx="1051897" cy="1058665"/>
            <a:chOff x="0" y="0"/>
            <a:chExt cx="773975" cy="778955"/>
          </a:xfrm>
        </p:grpSpPr>
        <p:sp>
          <p:nvSpPr>
            <p:cNvPr id="58" name="Freeform 58"/>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59" name="TextBox 59"/>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sp>
        <p:nvSpPr>
          <p:cNvPr id="60" name="TextBox 60"/>
          <p:cNvSpPr txBox="1"/>
          <p:nvPr/>
        </p:nvSpPr>
        <p:spPr>
          <a:xfrm>
            <a:off x="2489170" y="3083173"/>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AUSGABEN</a:t>
            </a:r>
          </a:p>
        </p:txBody>
      </p:sp>
      <p:sp>
        <p:nvSpPr>
          <p:cNvPr id="61" name="TextBox 61"/>
          <p:cNvSpPr txBox="1"/>
          <p:nvPr/>
        </p:nvSpPr>
        <p:spPr>
          <a:xfrm>
            <a:off x="3612112" y="3083173"/>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RÉSUMÉ</a:t>
            </a:r>
          </a:p>
        </p:txBody>
      </p:sp>
      <p:grpSp>
        <p:nvGrpSpPr>
          <p:cNvPr id="62" name="Group 62"/>
          <p:cNvGrpSpPr/>
          <p:nvPr/>
        </p:nvGrpSpPr>
        <p:grpSpPr>
          <a:xfrm>
            <a:off x="553575" y="3190869"/>
            <a:ext cx="2173192" cy="721520"/>
            <a:chOff x="0" y="0"/>
            <a:chExt cx="1061234" cy="352340"/>
          </a:xfrm>
        </p:grpSpPr>
        <p:sp>
          <p:nvSpPr>
            <p:cNvPr id="63" name="Freeform 63"/>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64" name="TextBox 64"/>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65" name="TextBox 65"/>
          <p:cNvSpPr txBox="1"/>
          <p:nvPr/>
        </p:nvSpPr>
        <p:spPr>
          <a:xfrm>
            <a:off x="757194" y="3220132"/>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BEWEGUNG | FITNESS</a:t>
            </a:r>
          </a:p>
        </p:txBody>
      </p:sp>
      <p:grpSp>
        <p:nvGrpSpPr>
          <p:cNvPr id="66" name="Group 66"/>
          <p:cNvGrpSpPr/>
          <p:nvPr/>
        </p:nvGrpSpPr>
        <p:grpSpPr>
          <a:xfrm>
            <a:off x="569453" y="4404920"/>
            <a:ext cx="4897449" cy="3487148"/>
            <a:chOff x="0" y="0"/>
            <a:chExt cx="6529932" cy="4649530"/>
          </a:xfrm>
        </p:grpSpPr>
        <p:grpSp>
          <p:nvGrpSpPr>
            <p:cNvPr id="67" name="Group 67"/>
            <p:cNvGrpSpPr/>
            <p:nvPr/>
          </p:nvGrpSpPr>
          <p:grpSpPr>
            <a:xfrm>
              <a:off x="0" y="2462242"/>
              <a:ext cx="2897589" cy="962027"/>
              <a:chOff x="0" y="0"/>
              <a:chExt cx="1061234" cy="352340"/>
            </a:xfrm>
          </p:grpSpPr>
          <p:sp>
            <p:nvSpPr>
              <p:cNvPr id="68" name="Freeform 68"/>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69" name="TextBox 69"/>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70" name="AutoShape 70"/>
            <p:cNvSpPr/>
            <p:nvPr/>
          </p:nvSpPr>
          <p:spPr>
            <a:xfrm flipV="1">
              <a:off x="4171641" y="1181476"/>
              <a:ext cx="794887" cy="2081"/>
            </a:xfrm>
            <a:prstGeom prst="line">
              <a:avLst/>
            </a:prstGeom>
            <a:ln w="12700" cap="flat">
              <a:solidFill>
                <a:srgbClr val="A6A6A6"/>
              </a:solidFill>
              <a:prstDash val="solid"/>
              <a:headEnd type="none" w="sm" len="sm"/>
              <a:tailEnd type="none" w="sm" len="sm"/>
            </a:ln>
          </p:spPr>
          <p:txBody>
            <a:bodyPr/>
            <a:lstStyle/>
            <a:p>
              <a:endParaRPr lang="de-DE"/>
            </a:p>
          </p:txBody>
        </p:sp>
        <p:sp>
          <p:nvSpPr>
            <p:cNvPr id="71" name="AutoShape 71"/>
            <p:cNvSpPr/>
            <p:nvPr/>
          </p:nvSpPr>
          <p:spPr>
            <a:xfrm flipH="1" flipV="1">
              <a:off x="4362210" y="840270"/>
              <a:ext cx="411667" cy="682413"/>
            </a:xfrm>
            <a:prstGeom prst="line">
              <a:avLst/>
            </a:prstGeom>
            <a:ln w="12700" cap="flat">
              <a:solidFill>
                <a:srgbClr val="A6A6A6"/>
              </a:solidFill>
              <a:prstDash val="solid"/>
              <a:headEnd type="none" w="sm" len="sm"/>
              <a:tailEnd type="none" w="sm" len="sm"/>
            </a:ln>
          </p:spPr>
          <p:txBody>
            <a:bodyPr/>
            <a:lstStyle/>
            <a:p>
              <a:endParaRPr lang="de-DE"/>
            </a:p>
          </p:txBody>
        </p:sp>
        <p:sp>
          <p:nvSpPr>
            <p:cNvPr id="72" name="AutoShape 72"/>
            <p:cNvSpPr/>
            <p:nvPr/>
          </p:nvSpPr>
          <p:spPr>
            <a:xfrm flipH="1" flipV="1">
              <a:off x="4223391" y="979385"/>
              <a:ext cx="689305" cy="400020"/>
            </a:xfrm>
            <a:prstGeom prst="line">
              <a:avLst/>
            </a:prstGeom>
            <a:ln w="12700" cap="flat">
              <a:solidFill>
                <a:srgbClr val="A6A6A6"/>
              </a:solidFill>
              <a:prstDash val="solid"/>
              <a:headEnd type="none" w="sm" len="sm"/>
              <a:tailEnd type="none" w="sm" len="sm"/>
            </a:ln>
          </p:spPr>
          <p:txBody>
            <a:bodyPr/>
            <a:lstStyle/>
            <a:p>
              <a:endParaRPr lang="de-DE"/>
            </a:p>
          </p:txBody>
        </p:sp>
        <p:sp>
          <p:nvSpPr>
            <p:cNvPr id="73" name="AutoShape 73"/>
            <p:cNvSpPr/>
            <p:nvPr/>
          </p:nvSpPr>
          <p:spPr>
            <a:xfrm flipH="1">
              <a:off x="4365044" y="839616"/>
              <a:ext cx="405999" cy="685800"/>
            </a:xfrm>
            <a:prstGeom prst="line">
              <a:avLst/>
            </a:prstGeom>
            <a:ln w="12700" cap="flat">
              <a:solidFill>
                <a:srgbClr val="A6A6A6"/>
              </a:solidFill>
              <a:prstDash val="solid"/>
              <a:headEnd type="none" w="sm" len="sm"/>
              <a:tailEnd type="none" w="sm" len="sm"/>
            </a:ln>
          </p:spPr>
          <p:txBody>
            <a:bodyPr/>
            <a:lstStyle/>
            <a:p>
              <a:endParaRPr lang="de-DE"/>
            </a:p>
          </p:txBody>
        </p:sp>
        <p:sp>
          <p:nvSpPr>
            <p:cNvPr id="74" name="AutoShape 74"/>
            <p:cNvSpPr/>
            <p:nvPr/>
          </p:nvSpPr>
          <p:spPr>
            <a:xfrm flipH="1">
              <a:off x="4221661" y="984478"/>
              <a:ext cx="692766" cy="393995"/>
            </a:xfrm>
            <a:prstGeom prst="line">
              <a:avLst/>
            </a:prstGeom>
            <a:ln w="12700" cap="flat">
              <a:solidFill>
                <a:srgbClr val="A6A6A6"/>
              </a:solidFill>
              <a:prstDash val="solid"/>
              <a:headEnd type="none" w="sm" len="sm"/>
              <a:tailEnd type="none" w="sm" len="sm"/>
            </a:ln>
          </p:spPr>
          <p:txBody>
            <a:bodyPr/>
            <a:lstStyle/>
            <a:p>
              <a:endParaRPr lang="de-DE"/>
            </a:p>
          </p:txBody>
        </p:sp>
        <p:grpSp>
          <p:nvGrpSpPr>
            <p:cNvPr id="75" name="Group 75"/>
            <p:cNvGrpSpPr/>
            <p:nvPr/>
          </p:nvGrpSpPr>
          <p:grpSpPr>
            <a:xfrm>
              <a:off x="4169560" y="782992"/>
              <a:ext cx="796967" cy="796967"/>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77" name="TextBox 77"/>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78" name="AutoShape 78"/>
            <p:cNvSpPr/>
            <p:nvPr/>
          </p:nvSpPr>
          <p:spPr>
            <a:xfrm flipV="1">
              <a:off x="4568044" y="782992"/>
              <a:ext cx="0" cy="796967"/>
            </a:xfrm>
            <a:prstGeom prst="line">
              <a:avLst/>
            </a:prstGeom>
            <a:ln w="12700" cap="flat">
              <a:solidFill>
                <a:srgbClr val="A6A6A6"/>
              </a:solidFill>
              <a:prstDash val="solid"/>
              <a:headEnd type="none" w="sm" len="sm"/>
              <a:tailEnd type="none" w="sm" len="sm"/>
            </a:ln>
          </p:spPr>
          <p:txBody>
            <a:bodyPr/>
            <a:lstStyle/>
            <a:p>
              <a:endParaRPr lang="de-DE"/>
            </a:p>
          </p:txBody>
        </p:sp>
        <p:grpSp>
          <p:nvGrpSpPr>
            <p:cNvPr id="79" name="Group 79"/>
            <p:cNvGrpSpPr/>
            <p:nvPr/>
          </p:nvGrpSpPr>
          <p:grpSpPr>
            <a:xfrm>
              <a:off x="4204588" y="820101"/>
              <a:ext cx="722750" cy="722750"/>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81" name="TextBox 81"/>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82" name="Freeform 82"/>
            <p:cNvSpPr/>
            <p:nvPr/>
          </p:nvSpPr>
          <p:spPr>
            <a:xfrm>
              <a:off x="4555362" y="1168794"/>
              <a:ext cx="25364" cy="25364"/>
            </a:xfrm>
            <a:custGeom>
              <a:avLst/>
              <a:gdLst/>
              <a:ahLst/>
              <a:cxnLst/>
              <a:rect l="l" t="t" r="r" b="b"/>
              <a:pathLst>
                <a:path w="25364" h="25364">
                  <a:moveTo>
                    <a:pt x="0" y="0"/>
                  </a:moveTo>
                  <a:lnTo>
                    <a:pt x="25364" y="0"/>
                  </a:lnTo>
                  <a:lnTo>
                    <a:pt x="25364" y="25364"/>
                  </a:lnTo>
                  <a:lnTo>
                    <a:pt x="0" y="25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3" name="TextBox 83"/>
            <p:cNvSpPr txBox="1"/>
            <p:nvPr/>
          </p:nvSpPr>
          <p:spPr>
            <a:xfrm>
              <a:off x="4500348" y="848081"/>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12</a:t>
              </a:r>
            </a:p>
          </p:txBody>
        </p:sp>
        <p:sp>
          <p:nvSpPr>
            <p:cNvPr id="84" name="TextBox 84"/>
            <p:cNvSpPr txBox="1"/>
            <p:nvPr/>
          </p:nvSpPr>
          <p:spPr>
            <a:xfrm>
              <a:off x="4658701" y="897424"/>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a:t>
              </a:r>
            </a:p>
          </p:txBody>
        </p:sp>
        <p:sp>
          <p:nvSpPr>
            <p:cNvPr id="85" name="TextBox 85"/>
            <p:cNvSpPr txBox="1"/>
            <p:nvPr/>
          </p:nvSpPr>
          <p:spPr>
            <a:xfrm>
              <a:off x="4777983" y="1000118"/>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2</a:t>
              </a:r>
            </a:p>
          </p:txBody>
        </p:sp>
        <p:sp>
          <p:nvSpPr>
            <p:cNvPr id="86" name="TextBox 86"/>
            <p:cNvSpPr txBox="1"/>
            <p:nvPr/>
          </p:nvSpPr>
          <p:spPr>
            <a:xfrm>
              <a:off x="4818095" y="1168750"/>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3</a:t>
              </a:r>
            </a:p>
          </p:txBody>
        </p:sp>
        <p:sp>
          <p:nvSpPr>
            <p:cNvPr id="87" name="TextBox 87"/>
            <p:cNvSpPr txBox="1"/>
            <p:nvPr/>
          </p:nvSpPr>
          <p:spPr>
            <a:xfrm>
              <a:off x="4777983" y="1336981"/>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4</a:t>
              </a:r>
            </a:p>
          </p:txBody>
        </p:sp>
        <p:sp>
          <p:nvSpPr>
            <p:cNvPr id="88" name="TextBox 88"/>
            <p:cNvSpPr txBox="1"/>
            <p:nvPr/>
          </p:nvSpPr>
          <p:spPr>
            <a:xfrm>
              <a:off x="4658701" y="1440671"/>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5</a:t>
              </a:r>
            </a:p>
          </p:txBody>
        </p:sp>
        <p:sp>
          <p:nvSpPr>
            <p:cNvPr id="89" name="TextBox 89"/>
            <p:cNvSpPr txBox="1"/>
            <p:nvPr/>
          </p:nvSpPr>
          <p:spPr>
            <a:xfrm>
              <a:off x="4497227" y="1483175"/>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6</a:t>
              </a:r>
            </a:p>
          </p:txBody>
        </p:sp>
        <p:sp>
          <p:nvSpPr>
            <p:cNvPr id="90" name="TextBox 90"/>
            <p:cNvSpPr txBox="1"/>
            <p:nvPr/>
          </p:nvSpPr>
          <p:spPr>
            <a:xfrm>
              <a:off x="4334784" y="1448994"/>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7</a:t>
              </a:r>
            </a:p>
          </p:txBody>
        </p:sp>
        <p:sp>
          <p:nvSpPr>
            <p:cNvPr id="91" name="TextBox 91"/>
            <p:cNvSpPr txBox="1"/>
            <p:nvPr/>
          </p:nvSpPr>
          <p:spPr>
            <a:xfrm>
              <a:off x="4218795" y="1336662"/>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8</a:t>
              </a:r>
            </a:p>
          </p:txBody>
        </p:sp>
        <p:sp>
          <p:nvSpPr>
            <p:cNvPr id="92" name="TextBox 92"/>
            <p:cNvSpPr txBox="1"/>
            <p:nvPr/>
          </p:nvSpPr>
          <p:spPr>
            <a:xfrm>
              <a:off x="4171636" y="1167876"/>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9</a:t>
              </a:r>
            </a:p>
          </p:txBody>
        </p:sp>
        <p:sp>
          <p:nvSpPr>
            <p:cNvPr id="93" name="TextBox 93"/>
            <p:cNvSpPr txBox="1"/>
            <p:nvPr/>
          </p:nvSpPr>
          <p:spPr>
            <a:xfrm>
              <a:off x="4225781" y="1000118"/>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10</a:t>
              </a:r>
            </a:p>
          </p:txBody>
        </p:sp>
        <p:sp>
          <p:nvSpPr>
            <p:cNvPr id="94" name="TextBox 94"/>
            <p:cNvSpPr txBox="1"/>
            <p:nvPr/>
          </p:nvSpPr>
          <p:spPr>
            <a:xfrm>
              <a:off x="4334784" y="889100"/>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11</a:t>
              </a:r>
            </a:p>
          </p:txBody>
        </p:sp>
        <p:grpSp>
          <p:nvGrpSpPr>
            <p:cNvPr id="95" name="Group 95"/>
            <p:cNvGrpSpPr/>
            <p:nvPr/>
          </p:nvGrpSpPr>
          <p:grpSpPr>
            <a:xfrm>
              <a:off x="3118408" y="1859360"/>
              <a:ext cx="2897589" cy="1188117"/>
              <a:chOff x="0" y="0"/>
              <a:chExt cx="1061234" cy="435145"/>
            </a:xfrm>
          </p:grpSpPr>
          <p:sp>
            <p:nvSpPr>
              <p:cNvPr id="96" name="Freeform 96"/>
              <p:cNvSpPr/>
              <p:nvPr/>
            </p:nvSpPr>
            <p:spPr>
              <a:xfrm>
                <a:off x="0" y="0"/>
                <a:ext cx="1061234" cy="435145"/>
              </a:xfrm>
              <a:custGeom>
                <a:avLst/>
                <a:gdLst/>
                <a:ahLst/>
                <a:cxnLst/>
                <a:rect l="l" t="t" r="r" b="b"/>
                <a:pathLst>
                  <a:path w="1061234" h="435145">
                    <a:moveTo>
                      <a:pt x="0" y="0"/>
                    </a:moveTo>
                    <a:lnTo>
                      <a:pt x="1061234" y="0"/>
                    </a:lnTo>
                    <a:lnTo>
                      <a:pt x="1061234" y="435145"/>
                    </a:lnTo>
                    <a:lnTo>
                      <a:pt x="0" y="435145"/>
                    </a:lnTo>
                    <a:close/>
                  </a:path>
                </a:pathLst>
              </a:custGeom>
              <a:solidFill>
                <a:srgbClr val="F6F6F6"/>
              </a:solidFill>
            </p:spPr>
            <p:txBody>
              <a:bodyPr/>
              <a:lstStyle/>
              <a:p>
                <a:endParaRPr lang="de-DE"/>
              </a:p>
            </p:txBody>
          </p:sp>
          <p:sp>
            <p:nvSpPr>
              <p:cNvPr id="97" name="TextBox 97"/>
              <p:cNvSpPr txBox="1"/>
              <p:nvPr/>
            </p:nvSpPr>
            <p:spPr>
              <a:xfrm>
                <a:off x="0" y="-28575"/>
                <a:ext cx="1061234" cy="463720"/>
              </a:xfrm>
              <a:prstGeom prst="rect">
                <a:avLst/>
              </a:prstGeom>
            </p:spPr>
            <p:txBody>
              <a:bodyPr lIns="37281" tIns="37281" rIns="37281" bIns="37281" rtlCol="0" anchor="ctr"/>
              <a:lstStyle/>
              <a:p>
                <a:pPr algn="ctr">
                  <a:lnSpc>
                    <a:spcPts val="1849"/>
                  </a:lnSpc>
                </a:pPr>
                <a:endParaRPr/>
              </a:p>
            </p:txBody>
          </p:sp>
        </p:grpSp>
        <p:sp>
          <p:nvSpPr>
            <p:cNvPr id="98" name="Freeform 98"/>
            <p:cNvSpPr/>
            <p:nvPr/>
          </p:nvSpPr>
          <p:spPr>
            <a:xfrm>
              <a:off x="5036981" y="6906"/>
              <a:ext cx="148351" cy="148351"/>
            </a:xfrm>
            <a:custGeom>
              <a:avLst/>
              <a:gdLst/>
              <a:ahLst/>
              <a:cxnLst/>
              <a:rect l="l" t="t" r="r" b="b"/>
              <a:pathLst>
                <a:path w="148351" h="148351">
                  <a:moveTo>
                    <a:pt x="0" y="0"/>
                  </a:moveTo>
                  <a:lnTo>
                    <a:pt x="148351" y="0"/>
                  </a:lnTo>
                  <a:lnTo>
                    <a:pt x="148351" y="148351"/>
                  </a:lnTo>
                  <a:lnTo>
                    <a:pt x="0" y="148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99" name="Freeform 99"/>
            <p:cNvSpPr/>
            <p:nvPr/>
          </p:nvSpPr>
          <p:spPr>
            <a:xfrm>
              <a:off x="5201197" y="7157"/>
              <a:ext cx="148100" cy="148100"/>
            </a:xfrm>
            <a:custGeom>
              <a:avLst/>
              <a:gdLst/>
              <a:ahLst/>
              <a:cxnLst/>
              <a:rect l="l" t="t" r="r" b="b"/>
              <a:pathLst>
                <a:path w="148100" h="148100">
                  <a:moveTo>
                    <a:pt x="0" y="0"/>
                  </a:moveTo>
                  <a:lnTo>
                    <a:pt x="148100" y="0"/>
                  </a:lnTo>
                  <a:lnTo>
                    <a:pt x="148100" y="148100"/>
                  </a:lnTo>
                  <a:lnTo>
                    <a:pt x="0" y="1481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00" name="Freeform 100"/>
            <p:cNvSpPr/>
            <p:nvPr/>
          </p:nvSpPr>
          <p:spPr>
            <a:xfrm>
              <a:off x="4703096" y="6906"/>
              <a:ext cx="151206" cy="151206"/>
            </a:xfrm>
            <a:custGeom>
              <a:avLst/>
              <a:gdLst/>
              <a:ahLst/>
              <a:cxnLst/>
              <a:rect l="l" t="t" r="r" b="b"/>
              <a:pathLst>
                <a:path w="151206" h="151206">
                  <a:moveTo>
                    <a:pt x="0" y="0"/>
                  </a:moveTo>
                  <a:lnTo>
                    <a:pt x="151206" y="0"/>
                  </a:lnTo>
                  <a:lnTo>
                    <a:pt x="151206" y="151206"/>
                  </a:lnTo>
                  <a:lnTo>
                    <a:pt x="0" y="1512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01" name="Freeform 101"/>
            <p:cNvSpPr/>
            <p:nvPr/>
          </p:nvSpPr>
          <p:spPr>
            <a:xfrm>
              <a:off x="4871962" y="6906"/>
              <a:ext cx="148351" cy="148351"/>
            </a:xfrm>
            <a:custGeom>
              <a:avLst/>
              <a:gdLst/>
              <a:ahLst/>
              <a:cxnLst/>
              <a:rect l="l" t="t" r="r" b="b"/>
              <a:pathLst>
                <a:path w="148351" h="148351">
                  <a:moveTo>
                    <a:pt x="0" y="0"/>
                  </a:moveTo>
                  <a:lnTo>
                    <a:pt x="148351" y="0"/>
                  </a:lnTo>
                  <a:lnTo>
                    <a:pt x="148351" y="148351"/>
                  </a:lnTo>
                  <a:lnTo>
                    <a:pt x="0" y="1483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grpSp>
          <p:nvGrpSpPr>
            <p:cNvPr id="102" name="Group 102"/>
            <p:cNvGrpSpPr/>
            <p:nvPr/>
          </p:nvGrpSpPr>
          <p:grpSpPr>
            <a:xfrm>
              <a:off x="0" y="391843"/>
              <a:ext cx="2897589" cy="962027"/>
              <a:chOff x="0" y="0"/>
              <a:chExt cx="1061234" cy="352340"/>
            </a:xfrm>
          </p:grpSpPr>
          <p:sp>
            <p:nvSpPr>
              <p:cNvPr id="103" name="Freeform 103"/>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104" name="TextBox 104"/>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105" name="TextBox 105"/>
            <p:cNvSpPr txBox="1"/>
            <p:nvPr/>
          </p:nvSpPr>
          <p:spPr>
            <a:xfrm>
              <a:off x="130632" y="-6115"/>
              <a:ext cx="2354607" cy="137245"/>
            </a:xfrm>
            <a:prstGeom prst="rect">
              <a:avLst/>
            </a:prstGeom>
          </p:spPr>
          <p:txBody>
            <a:bodyPr lIns="0" tIns="0" rIns="0" bIns="0" rtlCol="0" anchor="t">
              <a:spAutoFit/>
            </a:bodyPr>
            <a:lstStyle/>
            <a:p>
              <a:pPr algn="l">
                <a:lnSpc>
                  <a:spcPts val="822"/>
                </a:lnSpc>
              </a:pPr>
              <a:r>
                <a:rPr lang="en-US" sz="600">
                  <a:solidFill>
                    <a:srgbClr val="000000"/>
                  </a:solidFill>
                  <a:latin typeface="Montserrat"/>
                  <a:ea typeface="Montserrat"/>
                  <a:cs typeface="Montserrat"/>
                  <a:sym typeface="Montserrat"/>
                </a:rPr>
                <a:t>TAG:</a:t>
              </a:r>
            </a:p>
          </p:txBody>
        </p:sp>
        <p:grpSp>
          <p:nvGrpSpPr>
            <p:cNvPr id="106" name="Group 106"/>
            <p:cNvGrpSpPr/>
            <p:nvPr/>
          </p:nvGrpSpPr>
          <p:grpSpPr>
            <a:xfrm>
              <a:off x="597242" y="0"/>
              <a:ext cx="2255489" cy="162163"/>
              <a:chOff x="0" y="0"/>
              <a:chExt cx="826066" cy="59392"/>
            </a:xfrm>
          </p:grpSpPr>
          <p:sp>
            <p:nvSpPr>
              <p:cNvPr id="107" name="Freeform 107"/>
              <p:cNvSpPr/>
              <p:nvPr/>
            </p:nvSpPr>
            <p:spPr>
              <a:xfrm>
                <a:off x="0" y="0"/>
                <a:ext cx="826066" cy="59392"/>
              </a:xfrm>
              <a:custGeom>
                <a:avLst/>
                <a:gdLst/>
                <a:ahLst/>
                <a:cxnLst/>
                <a:rect l="l" t="t" r="r" b="b"/>
                <a:pathLst>
                  <a:path w="826066" h="59392">
                    <a:moveTo>
                      <a:pt x="0" y="0"/>
                    </a:moveTo>
                    <a:lnTo>
                      <a:pt x="826066" y="0"/>
                    </a:lnTo>
                    <a:lnTo>
                      <a:pt x="826066" y="59392"/>
                    </a:lnTo>
                    <a:lnTo>
                      <a:pt x="0" y="59392"/>
                    </a:lnTo>
                    <a:close/>
                  </a:path>
                </a:pathLst>
              </a:custGeom>
              <a:solidFill>
                <a:srgbClr val="F6F6F6"/>
              </a:solidFill>
            </p:spPr>
            <p:txBody>
              <a:bodyPr/>
              <a:lstStyle/>
              <a:p>
                <a:endParaRPr lang="de-DE"/>
              </a:p>
            </p:txBody>
          </p:sp>
          <p:sp>
            <p:nvSpPr>
              <p:cNvPr id="108" name="TextBox 108"/>
              <p:cNvSpPr txBox="1"/>
              <p:nvPr/>
            </p:nvSpPr>
            <p:spPr>
              <a:xfrm>
                <a:off x="0" y="-28575"/>
                <a:ext cx="826066" cy="87967"/>
              </a:xfrm>
              <a:prstGeom prst="rect">
                <a:avLst/>
              </a:prstGeom>
            </p:spPr>
            <p:txBody>
              <a:bodyPr lIns="37281" tIns="37281" rIns="37281" bIns="37281" rtlCol="0" anchor="ctr"/>
              <a:lstStyle/>
              <a:p>
                <a:pPr algn="ctr">
                  <a:lnSpc>
                    <a:spcPts val="1849"/>
                  </a:lnSpc>
                </a:pPr>
                <a:endParaRPr/>
              </a:p>
            </p:txBody>
          </p:sp>
        </p:grpSp>
        <p:sp>
          <p:nvSpPr>
            <p:cNvPr id="109" name="TextBox 109"/>
            <p:cNvSpPr txBox="1"/>
            <p:nvPr/>
          </p:nvSpPr>
          <p:spPr>
            <a:xfrm>
              <a:off x="226632" y="2493992"/>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ERNÄHRUNG</a:t>
              </a:r>
            </a:p>
          </p:txBody>
        </p:sp>
        <p:sp>
          <p:nvSpPr>
            <p:cNvPr id="110" name="TextBox 110"/>
            <p:cNvSpPr txBox="1"/>
            <p:nvPr/>
          </p:nvSpPr>
          <p:spPr>
            <a:xfrm>
              <a:off x="3341262" y="456562"/>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ME-TIME</a:t>
              </a:r>
            </a:p>
          </p:txBody>
        </p:sp>
        <p:sp>
          <p:nvSpPr>
            <p:cNvPr id="111" name="TextBox 111"/>
            <p:cNvSpPr txBox="1"/>
            <p:nvPr/>
          </p:nvSpPr>
          <p:spPr>
            <a:xfrm>
              <a:off x="3472141" y="1885979"/>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ICH BIN DANKBAR FÜR</a:t>
              </a:r>
            </a:p>
          </p:txBody>
        </p:sp>
        <p:sp>
          <p:nvSpPr>
            <p:cNvPr id="112" name="TextBox 112"/>
            <p:cNvSpPr txBox="1"/>
            <p:nvPr/>
          </p:nvSpPr>
          <p:spPr>
            <a:xfrm>
              <a:off x="3633618" y="23146"/>
              <a:ext cx="1312519" cy="128058"/>
            </a:xfrm>
            <a:prstGeom prst="rect">
              <a:avLst/>
            </a:prstGeom>
          </p:spPr>
          <p:txBody>
            <a:bodyPr lIns="0" tIns="0" rIns="0" bIns="0" rtlCol="0" anchor="t">
              <a:spAutoFit/>
            </a:bodyPr>
            <a:lstStyle/>
            <a:p>
              <a:pPr algn="just">
                <a:lnSpc>
                  <a:spcPts val="719"/>
                </a:lnSpc>
              </a:pPr>
              <a:r>
                <a:rPr lang="en-US" sz="599">
                  <a:solidFill>
                    <a:srgbClr val="000000"/>
                  </a:solidFill>
                  <a:latin typeface="Montserrat"/>
                  <a:ea typeface="Montserrat"/>
                  <a:cs typeface="Montserrat"/>
                  <a:sym typeface="Montserrat"/>
                </a:rPr>
                <a:t>MEINE STIMMUNG:</a:t>
              </a:r>
            </a:p>
          </p:txBody>
        </p:sp>
        <p:sp>
          <p:nvSpPr>
            <p:cNvPr id="113" name="TextBox 113"/>
            <p:cNvSpPr txBox="1"/>
            <p:nvPr/>
          </p:nvSpPr>
          <p:spPr>
            <a:xfrm>
              <a:off x="226632" y="414015"/>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MEINE AFFIRMATION | IMPULS</a:t>
              </a:r>
            </a:p>
          </p:txBody>
        </p:sp>
        <p:grpSp>
          <p:nvGrpSpPr>
            <p:cNvPr id="114" name="Group 114"/>
            <p:cNvGrpSpPr/>
            <p:nvPr/>
          </p:nvGrpSpPr>
          <p:grpSpPr>
            <a:xfrm>
              <a:off x="0" y="1424016"/>
              <a:ext cx="2897589" cy="962027"/>
              <a:chOff x="0" y="0"/>
              <a:chExt cx="1061234" cy="352340"/>
            </a:xfrm>
          </p:grpSpPr>
          <p:sp>
            <p:nvSpPr>
              <p:cNvPr id="115" name="Freeform 115"/>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116" name="TextBox 116"/>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117" name="TextBox 117"/>
            <p:cNvSpPr txBox="1"/>
            <p:nvPr/>
          </p:nvSpPr>
          <p:spPr>
            <a:xfrm>
              <a:off x="271491" y="1462432"/>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ZIELE</a:t>
              </a:r>
            </a:p>
          </p:txBody>
        </p:sp>
        <p:grpSp>
          <p:nvGrpSpPr>
            <p:cNvPr id="118" name="Group 118"/>
            <p:cNvGrpSpPr/>
            <p:nvPr/>
          </p:nvGrpSpPr>
          <p:grpSpPr>
            <a:xfrm>
              <a:off x="4593400" y="3263377"/>
              <a:ext cx="1377291" cy="1386153"/>
              <a:chOff x="0" y="0"/>
              <a:chExt cx="773975" cy="778955"/>
            </a:xfrm>
          </p:grpSpPr>
          <p:sp>
            <p:nvSpPr>
              <p:cNvPr id="119" name="Freeform 119"/>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120" name="TextBox 120"/>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grpSp>
          <p:nvGrpSpPr>
            <p:cNvPr id="121" name="Group 121"/>
            <p:cNvGrpSpPr/>
            <p:nvPr/>
          </p:nvGrpSpPr>
          <p:grpSpPr>
            <a:xfrm>
              <a:off x="3121249" y="3237977"/>
              <a:ext cx="1402529" cy="1411553"/>
              <a:chOff x="0" y="0"/>
              <a:chExt cx="773975" cy="778955"/>
            </a:xfrm>
          </p:grpSpPr>
          <p:sp>
            <p:nvSpPr>
              <p:cNvPr id="122" name="Freeform 122"/>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123" name="TextBox 123"/>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sp>
          <p:nvSpPr>
            <p:cNvPr id="124" name="TextBox 124"/>
            <p:cNvSpPr txBox="1"/>
            <p:nvPr/>
          </p:nvSpPr>
          <p:spPr>
            <a:xfrm>
              <a:off x="2580792" y="3371327"/>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AUSGABEN</a:t>
              </a:r>
            </a:p>
          </p:txBody>
        </p:sp>
        <p:sp>
          <p:nvSpPr>
            <p:cNvPr id="125" name="TextBox 125"/>
            <p:cNvSpPr txBox="1"/>
            <p:nvPr/>
          </p:nvSpPr>
          <p:spPr>
            <a:xfrm>
              <a:off x="4078050" y="3371327"/>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RÉSUMÉ</a:t>
              </a:r>
            </a:p>
          </p:txBody>
        </p:sp>
        <p:grpSp>
          <p:nvGrpSpPr>
            <p:cNvPr id="126" name="Group 126"/>
            <p:cNvGrpSpPr/>
            <p:nvPr/>
          </p:nvGrpSpPr>
          <p:grpSpPr>
            <a:xfrm>
              <a:off x="0" y="3508572"/>
              <a:ext cx="2897589" cy="962027"/>
              <a:chOff x="0" y="0"/>
              <a:chExt cx="1061234" cy="352340"/>
            </a:xfrm>
          </p:grpSpPr>
          <p:sp>
            <p:nvSpPr>
              <p:cNvPr id="127" name="Freeform 127"/>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128" name="TextBox 128"/>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129" name="TextBox 129"/>
            <p:cNvSpPr txBox="1"/>
            <p:nvPr/>
          </p:nvSpPr>
          <p:spPr>
            <a:xfrm>
              <a:off x="271491" y="3553939"/>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BEWEGUNG | FITNESS</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15498" y="4222800"/>
            <a:ext cx="4797466" cy="0"/>
          </a:xfrm>
          <a:prstGeom prst="line">
            <a:avLst/>
          </a:prstGeom>
          <a:ln w="9525" cap="flat">
            <a:solidFill>
              <a:srgbClr val="A6A6A6"/>
            </a:solidFill>
            <a:prstDash val="solid"/>
            <a:headEnd type="none" w="sm" len="sm"/>
            <a:tailEnd type="none" w="sm" len="sm"/>
          </a:ln>
        </p:spPr>
        <p:txBody>
          <a:bodyPr/>
          <a:lstStyle/>
          <a:p>
            <a:endParaRPr lang="de-DE"/>
          </a:p>
        </p:txBody>
      </p:sp>
      <p:grpSp>
        <p:nvGrpSpPr>
          <p:cNvPr id="3" name="Group 3"/>
          <p:cNvGrpSpPr/>
          <p:nvPr/>
        </p:nvGrpSpPr>
        <p:grpSpPr>
          <a:xfrm>
            <a:off x="553575" y="2406122"/>
            <a:ext cx="2173192" cy="721520"/>
            <a:chOff x="0" y="0"/>
            <a:chExt cx="1061234" cy="352340"/>
          </a:xfrm>
        </p:grpSpPr>
        <p:sp>
          <p:nvSpPr>
            <p:cNvPr id="4" name="Freeform 4"/>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5" name="TextBox 5"/>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6" name="AutoShape 6"/>
          <p:cNvSpPr/>
          <p:nvPr/>
        </p:nvSpPr>
        <p:spPr>
          <a:xfrm flipV="1">
            <a:off x="3682306" y="1445547"/>
            <a:ext cx="596165" cy="1561"/>
          </a:xfrm>
          <a:prstGeom prst="line">
            <a:avLst/>
          </a:prstGeom>
          <a:ln w="9525" cap="flat">
            <a:solidFill>
              <a:srgbClr val="A6A6A6"/>
            </a:solidFill>
            <a:prstDash val="solid"/>
            <a:headEnd type="none" w="sm" len="sm"/>
            <a:tailEnd type="none" w="sm" len="sm"/>
          </a:ln>
        </p:spPr>
        <p:txBody>
          <a:bodyPr/>
          <a:lstStyle/>
          <a:p>
            <a:endParaRPr lang="de-DE"/>
          </a:p>
        </p:txBody>
      </p:sp>
      <p:sp>
        <p:nvSpPr>
          <p:cNvPr id="7" name="AutoShape 7"/>
          <p:cNvSpPr/>
          <p:nvPr/>
        </p:nvSpPr>
        <p:spPr>
          <a:xfrm flipH="1" flipV="1">
            <a:off x="3825233" y="1189642"/>
            <a:ext cx="308750" cy="511810"/>
          </a:xfrm>
          <a:prstGeom prst="line">
            <a:avLst/>
          </a:prstGeom>
          <a:ln w="9525" cap="flat">
            <a:solidFill>
              <a:srgbClr val="A6A6A6"/>
            </a:solidFill>
            <a:prstDash val="solid"/>
            <a:headEnd type="none" w="sm" len="sm"/>
            <a:tailEnd type="none" w="sm" len="sm"/>
          </a:ln>
        </p:spPr>
        <p:txBody>
          <a:bodyPr/>
          <a:lstStyle/>
          <a:p>
            <a:endParaRPr lang="de-DE"/>
          </a:p>
        </p:txBody>
      </p:sp>
      <p:sp>
        <p:nvSpPr>
          <p:cNvPr id="8" name="AutoShape 8"/>
          <p:cNvSpPr/>
          <p:nvPr/>
        </p:nvSpPr>
        <p:spPr>
          <a:xfrm flipH="1" flipV="1">
            <a:off x="3721119" y="1293979"/>
            <a:ext cx="516979" cy="300015"/>
          </a:xfrm>
          <a:prstGeom prst="line">
            <a:avLst/>
          </a:prstGeom>
          <a:ln w="9525" cap="flat">
            <a:solidFill>
              <a:srgbClr val="A6A6A6"/>
            </a:solidFill>
            <a:prstDash val="solid"/>
            <a:headEnd type="none" w="sm" len="sm"/>
            <a:tailEnd type="none" w="sm" len="sm"/>
          </a:ln>
        </p:spPr>
        <p:txBody>
          <a:bodyPr/>
          <a:lstStyle/>
          <a:p>
            <a:endParaRPr lang="de-DE"/>
          </a:p>
        </p:txBody>
      </p:sp>
      <p:sp>
        <p:nvSpPr>
          <p:cNvPr id="9" name="AutoShape 9"/>
          <p:cNvSpPr/>
          <p:nvPr/>
        </p:nvSpPr>
        <p:spPr>
          <a:xfrm flipH="1">
            <a:off x="3827359" y="1189152"/>
            <a:ext cx="304499" cy="514350"/>
          </a:xfrm>
          <a:prstGeom prst="line">
            <a:avLst/>
          </a:prstGeom>
          <a:ln w="9525" cap="flat">
            <a:solidFill>
              <a:srgbClr val="A6A6A6"/>
            </a:solidFill>
            <a:prstDash val="solid"/>
            <a:headEnd type="none" w="sm" len="sm"/>
            <a:tailEnd type="none" w="sm" len="sm"/>
          </a:ln>
        </p:spPr>
        <p:txBody>
          <a:bodyPr/>
          <a:lstStyle/>
          <a:p>
            <a:endParaRPr lang="de-DE"/>
          </a:p>
        </p:txBody>
      </p:sp>
      <p:sp>
        <p:nvSpPr>
          <p:cNvPr id="10" name="AutoShape 10"/>
          <p:cNvSpPr/>
          <p:nvPr/>
        </p:nvSpPr>
        <p:spPr>
          <a:xfrm flipH="1">
            <a:off x="3719821" y="1297799"/>
            <a:ext cx="519575" cy="295496"/>
          </a:xfrm>
          <a:prstGeom prst="line">
            <a:avLst/>
          </a:prstGeom>
          <a:ln w="9525" cap="flat">
            <a:solidFill>
              <a:srgbClr val="A6A6A6"/>
            </a:solidFill>
            <a:prstDash val="solid"/>
            <a:headEnd type="none" w="sm" len="sm"/>
            <a:tailEnd type="none" w="sm" len="sm"/>
          </a:ln>
        </p:spPr>
        <p:txBody>
          <a:bodyPr/>
          <a:lstStyle/>
          <a:p>
            <a:endParaRPr lang="de-DE"/>
          </a:p>
        </p:txBody>
      </p:sp>
      <p:grpSp>
        <p:nvGrpSpPr>
          <p:cNvPr id="11" name="Group 11"/>
          <p:cNvGrpSpPr/>
          <p:nvPr/>
        </p:nvGrpSpPr>
        <p:grpSpPr>
          <a:xfrm>
            <a:off x="3680745" y="1146684"/>
            <a:ext cx="597726" cy="59772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13" name="TextBox 13"/>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14" name="AutoShape 14"/>
          <p:cNvSpPr/>
          <p:nvPr/>
        </p:nvSpPr>
        <p:spPr>
          <a:xfrm flipV="1">
            <a:off x="3979608" y="1146684"/>
            <a:ext cx="0" cy="597726"/>
          </a:xfrm>
          <a:prstGeom prst="line">
            <a:avLst/>
          </a:prstGeom>
          <a:ln w="9525" cap="flat">
            <a:solidFill>
              <a:srgbClr val="A6A6A6"/>
            </a:solidFill>
            <a:prstDash val="solid"/>
            <a:headEnd type="none" w="sm" len="sm"/>
            <a:tailEnd type="none" w="sm" len="sm"/>
          </a:ln>
        </p:spPr>
        <p:txBody>
          <a:bodyPr/>
          <a:lstStyle/>
          <a:p>
            <a:endParaRPr lang="de-DE"/>
          </a:p>
        </p:txBody>
      </p:sp>
      <p:grpSp>
        <p:nvGrpSpPr>
          <p:cNvPr id="15" name="Group 15"/>
          <p:cNvGrpSpPr/>
          <p:nvPr/>
        </p:nvGrpSpPr>
        <p:grpSpPr>
          <a:xfrm>
            <a:off x="3707016" y="1174516"/>
            <a:ext cx="542063" cy="54206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17" name="TextBox 17"/>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18" name="Freeform 18"/>
          <p:cNvSpPr/>
          <p:nvPr/>
        </p:nvSpPr>
        <p:spPr>
          <a:xfrm>
            <a:off x="3970097" y="1436036"/>
            <a:ext cx="19023" cy="19023"/>
          </a:xfrm>
          <a:custGeom>
            <a:avLst/>
            <a:gdLst/>
            <a:ahLst/>
            <a:cxnLst/>
            <a:rect l="l" t="t" r="r" b="b"/>
            <a:pathLst>
              <a:path w="19023" h="19023">
                <a:moveTo>
                  <a:pt x="0" y="0"/>
                </a:moveTo>
                <a:lnTo>
                  <a:pt x="19023" y="0"/>
                </a:lnTo>
                <a:lnTo>
                  <a:pt x="19023" y="19022"/>
                </a:lnTo>
                <a:lnTo>
                  <a:pt x="0" y="19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9" name="TextBox 19"/>
          <p:cNvSpPr txBox="1"/>
          <p:nvPr/>
        </p:nvSpPr>
        <p:spPr>
          <a:xfrm>
            <a:off x="3928836" y="1197882"/>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12</a:t>
            </a:r>
          </a:p>
        </p:txBody>
      </p:sp>
      <p:sp>
        <p:nvSpPr>
          <p:cNvPr id="20" name="TextBox 20"/>
          <p:cNvSpPr txBox="1"/>
          <p:nvPr/>
        </p:nvSpPr>
        <p:spPr>
          <a:xfrm>
            <a:off x="4047601" y="1234889"/>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a:t>
            </a:r>
          </a:p>
        </p:txBody>
      </p:sp>
      <p:sp>
        <p:nvSpPr>
          <p:cNvPr id="21" name="TextBox 21"/>
          <p:cNvSpPr txBox="1"/>
          <p:nvPr/>
        </p:nvSpPr>
        <p:spPr>
          <a:xfrm>
            <a:off x="4137063" y="1311910"/>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2</a:t>
            </a:r>
          </a:p>
        </p:txBody>
      </p:sp>
      <p:sp>
        <p:nvSpPr>
          <p:cNvPr id="22" name="TextBox 22"/>
          <p:cNvSpPr txBox="1"/>
          <p:nvPr/>
        </p:nvSpPr>
        <p:spPr>
          <a:xfrm>
            <a:off x="4167146" y="1438383"/>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3</a:t>
            </a:r>
          </a:p>
        </p:txBody>
      </p:sp>
      <p:sp>
        <p:nvSpPr>
          <p:cNvPr id="23" name="TextBox 23"/>
          <p:cNvSpPr txBox="1"/>
          <p:nvPr/>
        </p:nvSpPr>
        <p:spPr>
          <a:xfrm>
            <a:off x="4137063" y="1564557"/>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4</a:t>
            </a:r>
          </a:p>
        </p:txBody>
      </p:sp>
      <p:sp>
        <p:nvSpPr>
          <p:cNvPr id="24" name="TextBox 24"/>
          <p:cNvSpPr txBox="1"/>
          <p:nvPr/>
        </p:nvSpPr>
        <p:spPr>
          <a:xfrm>
            <a:off x="4047601" y="1642324"/>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5</a:t>
            </a:r>
          </a:p>
        </p:txBody>
      </p:sp>
      <p:sp>
        <p:nvSpPr>
          <p:cNvPr id="25" name="TextBox 25"/>
          <p:cNvSpPr txBox="1"/>
          <p:nvPr/>
        </p:nvSpPr>
        <p:spPr>
          <a:xfrm>
            <a:off x="3926495" y="1674203"/>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6</a:t>
            </a:r>
          </a:p>
        </p:txBody>
      </p:sp>
      <p:sp>
        <p:nvSpPr>
          <p:cNvPr id="26" name="TextBox 26"/>
          <p:cNvSpPr txBox="1"/>
          <p:nvPr/>
        </p:nvSpPr>
        <p:spPr>
          <a:xfrm>
            <a:off x="3804663" y="1648567"/>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7</a:t>
            </a:r>
          </a:p>
        </p:txBody>
      </p:sp>
      <p:sp>
        <p:nvSpPr>
          <p:cNvPr id="27" name="TextBox 27"/>
          <p:cNvSpPr txBox="1"/>
          <p:nvPr/>
        </p:nvSpPr>
        <p:spPr>
          <a:xfrm>
            <a:off x="3717671" y="1564318"/>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8</a:t>
            </a:r>
          </a:p>
        </p:txBody>
      </p:sp>
      <p:sp>
        <p:nvSpPr>
          <p:cNvPr id="28" name="TextBox 28"/>
          <p:cNvSpPr txBox="1"/>
          <p:nvPr/>
        </p:nvSpPr>
        <p:spPr>
          <a:xfrm>
            <a:off x="3682302" y="1437728"/>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9</a:t>
            </a:r>
          </a:p>
        </p:txBody>
      </p:sp>
      <p:sp>
        <p:nvSpPr>
          <p:cNvPr id="29" name="TextBox 29"/>
          <p:cNvSpPr txBox="1"/>
          <p:nvPr/>
        </p:nvSpPr>
        <p:spPr>
          <a:xfrm>
            <a:off x="3722911" y="1311910"/>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10</a:t>
            </a:r>
          </a:p>
        </p:txBody>
      </p:sp>
      <p:sp>
        <p:nvSpPr>
          <p:cNvPr id="30" name="TextBox 30"/>
          <p:cNvSpPr txBox="1"/>
          <p:nvPr/>
        </p:nvSpPr>
        <p:spPr>
          <a:xfrm>
            <a:off x="3804663" y="1228646"/>
            <a:ext cx="103104" cy="30095"/>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11</a:t>
            </a:r>
          </a:p>
        </p:txBody>
      </p:sp>
      <p:grpSp>
        <p:nvGrpSpPr>
          <p:cNvPr id="31" name="Group 31"/>
          <p:cNvGrpSpPr/>
          <p:nvPr/>
        </p:nvGrpSpPr>
        <p:grpSpPr>
          <a:xfrm>
            <a:off x="2892381" y="1953960"/>
            <a:ext cx="2173192" cy="891088"/>
            <a:chOff x="0" y="0"/>
            <a:chExt cx="1061234" cy="435145"/>
          </a:xfrm>
        </p:grpSpPr>
        <p:sp>
          <p:nvSpPr>
            <p:cNvPr id="32" name="Freeform 32"/>
            <p:cNvSpPr/>
            <p:nvPr/>
          </p:nvSpPr>
          <p:spPr>
            <a:xfrm>
              <a:off x="0" y="0"/>
              <a:ext cx="1061234" cy="435145"/>
            </a:xfrm>
            <a:custGeom>
              <a:avLst/>
              <a:gdLst/>
              <a:ahLst/>
              <a:cxnLst/>
              <a:rect l="l" t="t" r="r" b="b"/>
              <a:pathLst>
                <a:path w="1061234" h="435145">
                  <a:moveTo>
                    <a:pt x="0" y="0"/>
                  </a:moveTo>
                  <a:lnTo>
                    <a:pt x="1061234" y="0"/>
                  </a:lnTo>
                  <a:lnTo>
                    <a:pt x="1061234" y="435145"/>
                  </a:lnTo>
                  <a:lnTo>
                    <a:pt x="0" y="435145"/>
                  </a:lnTo>
                  <a:close/>
                </a:path>
              </a:pathLst>
            </a:custGeom>
            <a:solidFill>
              <a:srgbClr val="F6F6F6"/>
            </a:solidFill>
          </p:spPr>
          <p:txBody>
            <a:bodyPr/>
            <a:lstStyle/>
            <a:p>
              <a:endParaRPr lang="de-DE"/>
            </a:p>
          </p:txBody>
        </p:sp>
        <p:sp>
          <p:nvSpPr>
            <p:cNvPr id="33" name="TextBox 33"/>
            <p:cNvSpPr txBox="1"/>
            <p:nvPr/>
          </p:nvSpPr>
          <p:spPr>
            <a:xfrm>
              <a:off x="0" y="-28575"/>
              <a:ext cx="1061234" cy="463720"/>
            </a:xfrm>
            <a:prstGeom prst="rect">
              <a:avLst/>
            </a:prstGeom>
          </p:spPr>
          <p:txBody>
            <a:bodyPr lIns="37281" tIns="37281" rIns="37281" bIns="37281" rtlCol="0" anchor="ctr"/>
            <a:lstStyle/>
            <a:p>
              <a:pPr algn="ctr">
                <a:lnSpc>
                  <a:spcPts val="1849"/>
                </a:lnSpc>
              </a:pPr>
              <a:endParaRPr/>
            </a:p>
          </p:txBody>
        </p:sp>
      </p:grpSp>
      <p:sp>
        <p:nvSpPr>
          <p:cNvPr id="34" name="Freeform 34"/>
          <p:cNvSpPr/>
          <p:nvPr/>
        </p:nvSpPr>
        <p:spPr>
          <a:xfrm>
            <a:off x="4331311" y="564619"/>
            <a:ext cx="111263" cy="111263"/>
          </a:xfrm>
          <a:custGeom>
            <a:avLst/>
            <a:gdLst/>
            <a:ahLst/>
            <a:cxnLst/>
            <a:rect l="l" t="t" r="r" b="b"/>
            <a:pathLst>
              <a:path w="111263" h="111263">
                <a:moveTo>
                  <a:pt x="0" y="0"/>
                </a:moveTo>
                <a:lnTo>
                  <a:pt x="111263" y="0"/>
                </a:lnTo>
                <a:lnTo>
                  <a:pt x="111263" y="111264"/>
                </a:lnTo>
                <a:lnTo>
                  <a:pt x="0" y="1112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35" name="Freeform 35"/>
          <p:cNvSpPr/>
          <p:nvPr/>
        </p:nvSpPr>
        <p:spPr>
          <a:xfrm>
            <a:off x="4454473" y="564808"/>
            <a:ext cx="111075" cy="111075"/>
          </a:xfrm>
          <a:custGeom>
            <a:avLst/>
            <a:gdLst/>
            <a:ahLst/>
            <a:cxnLst/>
            <a:rect l="l" t="t" r="r" b="b"/>
            <a:pathLst>
              <a:path w="111075" h="111075">
                <a:moveTo>
                  <a:pt x="0" y="0"/>
                </a:moveTo>
                <a:lnTo>
                  <a:pt x="111075" y="0"/>
                </a:lnTo>
                <a:lnTo>
                  <a:pt x="111075" y="111075"/>
                </a:lnTo>
                <a:lnTo>
                  <a:pt x="0" y="1110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36" name="Freeform 36"/>
          <p:cNvSpPr/>
          <p:nvPr/>
        </p:nvSpPr>
        <p:spPr>
          <a:xfrm>
            <a:off x="4080898" y="564619"/>
            <a:ext cx="113405" cy="113405"/>
          </a:xfrm>
          <a:custGeom>
            <a:avLst/>
            <a:gdLst/>
            <a:ahLst/>
            <a:cxnLst/>
            <a:rect l="l" t="t" r="r" b="b"/>
            <a:pathLst>
              <a:path w="113405" h="113405">
                <a:moveTo>
                  <a:pt x="0" y="0"/>
                </a:moveTo>
                <a:lnTo>
                  <a:pt x="113404" y="0"/>
                </a:lnTo>
                <a:lnTo>
                  <a:pt x="113404" y="113405"/>
                </a:lnTo>
                <a:lnTo>
                  <a:pt x="0" y="11340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37" name="Freeform 37"/>
          <p:cNvSpPr/>
          <p:nvPr/>
        </p:nvSpPr>
        <p:spPr>
          <a:xfrm>
            <a:off x="4207547" y="564619"/>
            <a:ext cx="111263" cy="111263"/>
          </a:xfrm>
          <a:custGeom>
            <a:avLst/>
            <a:gdLst/>
            <a:ahLst/>
            <a:cxnLst/>
            <a:rect l="l" t="t" r="r" b="b"/>
            <a:pathLst>
              <a:path w="111263" h="111263">
                <a:moveTo>
                  <a:pt x="0" y="0"/>
                </a:moveTo>
                <a:lnTo>
                  <a:pt x="111263" y="0"/>
                </a:lnTo>
                <a:lnTo>
                  <a:pt x="111263" y="111264"/>
                </a:lnTo>
                <a:lnTo>
                  <a:pt x="0" y="1112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grpSp>
        <p:nvGrpSpPr>
          <p:cNvPr id="38" name="Group 38"/>
          <p:cNvGrpSpPr/>
          <p:nvPr/>
        </p:nvGrpSpPr>
        <p:grpSpPr>
          <a:xfrm>
            <a:off x="553575" y="853322"/>
            <a:ext cx="2173192" cy="721520"/>
            <a:chOff x="0" y="0"/>
            <a:chExt cx="1061234" cy="352340"/>
          </a:xfrm>
        </p:grpSpPr>
        <p:sp>
          <p:nvSpPr>
            <p:cNvPr id="39" name="Freeform 39"/>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40" name="TextBox 40"/>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41" name="TextBox 41"/>
          <p:cNvSpPr txBox="1"/>
          <p:nvPr/>
        </p:nvSpPr>
        <p:spPr>
          <a:xfrm>
            <a:off x="651549" y="550091"/>
            <a:ext cx="1765956" cy="107696"/>
          </a:xfrm>
          <a:prstGeom prst="rect">
            <a:avLst/>
          </a:prstGeom>
        </p:spPr>
        <p:txBody>
          <a:bodyPr lIns="0" tIns="0" rIns="0" bIns="0" rtlCol="0" anchor="t">
            <a:spAutoFit/>
          </a:bodyPr>
          <a:lstStyle/>
          <a:p>
            <a:pPr algn="l">
              <a:lnSpc>
                <a:spcPts val="822"/>
              </a:lnSpc>
            </a:pPr>
            <a:r>
              <a:rPr lang="en-US" sz="600">
                <a:solidFill>
                  <a:srgbClr val="000000"/>
                </a:solidFill>
                <a:latin typeface="Montserrat"/>
                <a:ea typeface="Montserrat"/>
                <a:cs typeface="Montserrat"/>
                <a:sym typeface="Montserrat"/>
              </a:rPr>
              <a:t>TAG:</a:t>
            </a:r>
          </a:p>
        </p:txBody>
      </p:sp>
      <p:grpSp>
        <p:nvGrpSpPr>
          <p:cNvPr id="42" name="Group 42"/>
          <p:cNvGrpSpPr/>
          <p:nvPr/>
        </p:nvGrpSpPr>
        <p:grpSpPr>
          <a:xfrm>
            <a:off x="1001507" y="559440"/>
            <a:ext cx="1691616" cy="121622"/>
            <a:chOff x="0" y="0"/>
            <a:chExt cx="826066" cy="59392"/>
          </a:xfrm>
        </p:grpSpPr>
        <p:sp>
          <p:nvSpPr>
            <p:cNvPr id="43" name="Freeform 43"/>
            <p:cNvSpPr/>
            <p:nvPr/>
          </p:nvSpPr>
          <p:spPr>
            <a:xfrm>
              <a:off x="0" y="0"/>
              <a:ext cx="826066" cy="59392"/>
            </a:xfrm>
            <a:custGeom>
              <a:avLst/>
              <a:gdLst/>
              <a:ahLst/>
              <a:cxnLst/>
              <a:rect l="l" t="t" r="r" b="b"/>
              <a:pathLst>
                <a:path w="826066" h="59392">
                  <a:moveTo>
                    <a:pt x="0" y="0"/>
                  </a:moveTo>
                  <a:lnTo>
                    <a:pt x="826066" y="0"/>
                  </a:lnTo>
                  <a:lnTo>
                    <a:pt x="826066" y="59392"/>
                  </a:lnTo>
                  <a:lnTo>
                    <a:pt x="0" y="59392"/>
                  </a:lnTo>
                  <a:close/>
                </a:path>
              </a:pathLst>
            </a:custGeom>
            <a:solidFill>
              <a:srgbClr val="F6F6F6"/>
            </a:solidFill>
          </p:spPr>
          <p:txBody>
            <a:bodyPr/>
            <a:lstStyle/>
            <a:p>
              <a:endParaRPr lang="de-DE"/>
            </a:p>
          </p:txBody>
        </p:sp>
        <p:sp>
          <p:nvSpPr>
            <p:cNvPr id="44" name="TextBox 44"/>
            <p:cNvSpPr txBox="1"/>
            <p:nvPr/>
          </p:nvSpPr>
          <p:spPr>
            <a:xfrm>
              <a:off x="0" y="-28575"/>
              <a:ext cx="826066" cy="87967"/>
            </a:xfrm>
            <a:prstGeom prst="rect">
              <a:avLst/>
            </a:prstGeom>
          </p:spPr>
          <p:txBody>
            <a:bodyPr lIns="37281" tIns="37281" rIns="37281" bIns="37281" rtlCol="0" anchor="ctr"/>
            <a:lstStyle/>
            <a:p>
              <a:pPr algn="ctr">
                <a:lnSpc>
                  <a:spcPts val="1849"/>
                </a:lnSpc>
              </a:pPr>
              <a:endParaRPr/>
            </a:p>
          </p:txBody>
        </p:sp>
      </p:grpSp>
      <p:sp>
        <p:nvSpPr>
          <p:cNvPr id="45" name="TextBox 45"/>
          <p:cNvSpPr txBox="1"/>
          <p:nvPr/>
        </p:nvSpPr>
        <p:spPr>
          <a:xfrm>
            <a:off x="723549" y="2425172"/>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ERNÄHRUNG</a:t>
            </a:r>
          </a:p>
        </p:txBody>
      </p:sp>
      <p:sp>
        <p:nvSpPr>
          <p:cNvPr id="46" name="TextBox 46"/>
          <p:cNvSpPr txBox="1"/>
          <p:nvPr/>
        </p:nvSpPr>
        <p:spPr>
          <a:xfrm>
            <a:off x="3059522" y="897099"/>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ME-TIME</a:t>
            </a:r>
          </a:p>
        </p:txBody>
      </p:sp>
      <p:sp>
        <p:nvSpPr>
          <p:cNvPr id="47" name="TextBox 47"/>
          <p:cNvSpPr txBox="1"/>
          <p:nvPr/>
        </p:nvSpPr>
        <p:spPr>
          <a:xfrm>
            <a:off x="3157681" y="1969162"/>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ICH BIN DANKBAR FÜR</a:t>
            </a:r>
          </a:p>
        </p:txBody>
      </p:sp>
      <p:sp>
        <p:nvSpPr>
          <p:cNvPr id="48" name="TextBox 48"/>
          <p:cNvSpPr txBox="1"/>
          <p:nvPr/>
        </p:nvSpPr>
        <p:spPr>
          <a:xfrm>
            <a:off x="3278789" y="574418"/>
            <a:ext cx="984389" cy="98425"/>
          </a:xfrm>
          <a:prstGeom prst="rect">
            <a:avLst/>
          </a:prstGeom>
        </p:spPr>
        <p:txBody>
          <a:bodyPr lIns="0" tIns="0" rIns="0" bIns="0" rtlCol="0" anchor="t">
            <a:spAutoFit/>
          </a:bodyPr>
          <a:lstStyle/>
          <a:p>
            <a:pPr algn="just">
              <a:lnSpc>
                <a:spcPts val="719"/>
              </a:lnSpc>
            </a:pPr>
            <a:r>
              <a:rPr lang="en-US" sz="599">
                <a:solidFill>
                  <a:srgbClr val="000000"/>
                </a:solidFill>
                <a:latin typeface="Montserrat"/>
                <a:ea typeface="Montserrat"/>
                <a:cs typeface="Montserrat"/>
                <a:sym typeface="Montserrat"/>
              </a:rPr>
              <a:t>MEINE STIMMUNG:</a:t>
            </a:r>
          </a:p>
        </p:txBody>
      </p:sp>
      <p:sp>
        <p:nvSpPr>
          <p:cNvPr id="49" name="TextBox 49"/>
          <p:cNvSpPr txBox="1"/>
          <p:nvPr/>
        </p:nvSpPr>
        <p:spPr>
          <a:xfrm>
            <a:off x="723549" y="865189"/>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MEINE AFFIRMATION | IMPULS</a:t>
            </a:r>
          </a:p>
        </p:txBody>
      </p:sp>
      <p:grpSp>
        <p:nvGrpSpPr>
          <p:cNvPr id="50" name="Group 50"/>
          <p:cNvGrpSpPr/>
          <p:nvPr/>
        </p:nvGrpSpPr>
        <p:grpSpPr>
          <a:xfrm>
            <a:off x="553575" y="1627452"/>
            <a:ext cx="2173192" cy="721520"/>
            <a:chOff x="0" y="0"/>
            <a:chExt cx="1061234" cy="352340"/>
          </a:xfrm>
        </p:grpSpPr>
        <p:sp>
          <p:nvSpPr>
            <p:cNvPr id="51" name="Freeform 51"/>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52" name="TextBox 52"/>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53" name="TextBox 53"/>
          <p:cNvSpPr txBox="1"/>
          <p:nvPr/>
        </p:nvSpPr>
        <p:spPr>
          <a:xfrm>
            <a:off x="757194" y="1651501"/>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ZIELE</a:t>
            </a:r>
          </a:p>
        </p:txBody>
      </p:sp>
      <p:grpSp>
        <p:nvGrpSpPr>
          <p:cNvPr id="54" name="Group 54"/>
          <p:cNvGrpSpPr/>
          <p:nvPr/>
        </p:nvGrpSpPr>
        <p:grpSpPr>
          <a:xfrm>
            <a:off x="3998625" y="3006973"/>
            <a:ext cx="1032969" cy="1039615"/>
            <a:chOff x="0" y="0"/>
            <a:chExt cx="773975" cy="778955"/>
          </a:xfrm>
        </p:grpSpPr>
        <p:sp>
          <p:nvSpPr>
            <p:cNvPr id="55" name="Freeform 55"/>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56" name="TextBox 56"/>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grpSp>
        <p:nvGrpSpPr>
          <p:cNvPr id="57" name="Group 57"/>
          <p:cNvGrpSpPr/>
          <p:nvPr/>
        </p:nvGrpSpPr>
        <p:grpSpPr>
          <a:xfrm>
            <a:off x="2894512" y="2987923"/>
            <a:ext cx="1051897" cy="1058665"/>
            <a:chOff x="0" y="0"/>
            <a:chExt cx="773975" cy="778955"/>
          </a:xfrm>
        </p:grpSpPr>
        <p:sp>
          <p:nvSpPr>
            <p:cNvPr id="58" name="Freeform 58"/>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59" name="TextBox 59"/>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sp>
        <p:nvSpPr>
          <p:cNvPr id="60" name="TextBox 60"/>
          <p:cNvSpPr txBox="1"/>
          <p:nvPr/>
        </p:nvSpPr>
        <p:spPr>
          <a:xfrm>
            <a:off x="2489170" y="3083173"/>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AUSGABEN</a:t>
            </a:r>
          </a:p>
        </p:txBody>
      </p:sp>
      <p:sp>
        <p:nvSpPr>
          <p:cNvPr id="61" name="TextBox 61"/>
          <p:cNvSpPr txBox="1"/>
          <p:nvPr/>
        </p:nvSpPr>
        <p:spPr>
          <a:xfrm>
            <a:off x="3612112" y="3083173"/>
            <a:ext cx="1838912"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RÉSUMÉ</a:t>
            </a:r>
          </a:p>
        </p:txBody>
      </p:sp>
      <p:grpSp>
        <p:nvGrpSpPr>
          <p:cNvPr id="62" name="Group 62"/>
          <p:cNvGrpSpPr/>
          <p:nvPr/>
        </p:nvGrpSpPr>
        <p:grpSpPr>
          <a:xfrm>
            <a:off x="553575" y="3190869"/>
            <a:ext cx="2173192" cy="721520"/>
            <a:chOff x="0" y="0"/>
            <a:chExt cx="1061234" cy="352340"/>
          </a:xfrm>
        </p:grpSpPr>
        <p:sp>
          <p:nvSpPr>
            <p:cNvPr id="63" name="Freeform 63"/>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64" name="TextBox 64"/>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65" name="TextBox 65"/>
          <p:cNvSpPr txBox="1"/>
          <p:nvPr/>
        </p:nvSpPr>
        <p:spPr>
          <a:xfrm>
            <a:off x="757194" y="3220132"/>
            <a:ext cx="1765956" cy="107696"/>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BEWEGUNG | FITNESS</a:t>
            </a:r>
          </a:p>
        </p:txBody>
      </p:sp>
      <p:grpSp>
        <p:nvGrpSpPr>
          <p:cNvPr id="66" name="Group 66"/>
          <p:cNvGrpSpPr/>
          <p:nvPr/>
        </p:nvGrpSpPr>
        <p:grpSpPr>
          <a:xfrm>
            <a:off x="569453" y="4404920"/>
            <a:ext cx="4897449" cy="3487148"/>
            <a:chOff x="0" y="0"/>
            <a:chExt cx="6529932" cy="4649530"/>
          </a:xfrm>
        </p:grpSpPr>
        <p:grpSp>
          <p:nvGrpSpPr>
            <p:cNvPr id="67" name="Group 67"/>
            <p:cNvGrpSpPr/>
            <p:nvPr/>
          </p:nvGrpSpPr>
          <p:grpSpPr>
            <a:xfrm>
              <a:off x="0" y="2462242"/>
              <a:ext cx="2897589" cy="962027"/>
              <a:chOff x="0" y="0"/>
              <a:chExt cx="1061234" cy="352340"/>
            </a:xfrm>
          </p:grpSpPr>
          <p:sp>
            <p:nvSpPr>
              <p:cNvPr id="68" name="Freeform 68"/>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69" name="TextBox 69"/>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70" name="AutoShape 70"/>
            <p:cNvSpPr/>
            <p:nvPr/>
          </p:nvSpPr>
          <p:spPr>
            <a:xfrm flipV="1">
              <a:off x="4171641" y="1181476"/>
              <a:ext cx="794887" cy="2081"/>
            </a:xfrm>
            <a:prstGeom prst="line">
              <a:avLst/>
            </a:prstGeom>
            <a:ln w="12700" cap="flat">
              <a:solidFill>
                <a:srgbClr val="A6A6A6"/>
              </a:solidFill>
              <a:prstDash val="solid"/>
              <a:headEnd type="none" w="sm" len="sm"/>
              <a:tailEnd type="none" w="sm" len="sm"/>
            </a:ln>
          </p:spPr>
          <p:txBody>
            <a:bodyPr/>
            <a:lstStyle/>
            <a:p>
              <a:endParaRPr lang="de-DE"/>
            </a:p>
          </p:txBody>
        </p:sp>
        <p:sp>
          <p:nvSpPr>
            <p:cNvPr id="71" name="AutoShape 71"/>
            <p:cNvSpPr/>
            <p:nvPr/>
          </p:nvSpPr>
          <p:spPr>
            <a:xfrm flipH="1" flipV="1">
              <a:off x="4362210" y="840270"/>
              <a:ext cx="411667" cy="682413"/>
            </a:xfrm>
            <a:prstGeom prst="line">
              <a:avLst/>
            </a:prstGeom>
            <a:ln w="12700" cap="flat">
              <a:solidFill>
                <a:srgbClr val="A6A6A6"/>
              </a:solidFill>
              <a:prstDash val="solid"/>
              <a:headEnd type="none" w="sm" len="sm"/>
              <a:tailEnd type="none" w="sm" len="sm"/>
            </a:ln>
          </p:spPr>
          <p:txBody>
            <a:bodyPr/>
            <a:lstStyle/>
            <a:p>
              <a:endParaRPr lang="de-DE"/>
            </a:p>
          </p:txBody>
        </p:sp>
        <p:sp>
          <p:nvSpPr>
            <p:cNvPr id="72" name="AutoShape 72"/>
            <p:cNvSpPr/>
            <p:nvPr/>
          </p:nvSpPr>
          <p:spPr>
            <a:xfrm flipH="1" flipV="1">
              <a:off x="4223391" y="979385"/>
              <a:ext cx="689305" cy="400020"/>
            </a:xfrm>
            <a:prstGeom prst="line">
              <a:avLst/>
            </a:prstGeom>
            <a:ln w="12700" cap="flat">
              <a:solidFill>
                <a:srgbClr val="A6A6A6"/>
              </a:solidFill>
              <a:prstDash val="solid"/>
              <a:headEnd type="none" w="sm" len="sm"/>
              <a:tailEnd type="none" w="sm" len="sm"/>
            </a:ln>
          </p:spPr>
          <p:txBody>
            <a:bodyPr/>
            <a:lstStyle/>
            <a:p>
              <a:endParaRPr lang="de-DE"/>
            </a:p>
          </p:txBody>
        </p:sp>
        <p:sp>
          <p:nvSpPr>
            <p:cNvPr id="73" name="AutoShape 73"/>
            <p:cNvSpPr/>
            <p:nvPr/>
          </p:nvSpPr>
          <p:spPr>
            <a:xfrm flipH="1">
              <a:off x="4365044" y="839616"/>
              <a:ext cx="405999" cy="685800"/>
            </a:xfrm>
            <a:prstGeom prst="line">
              <a:avLst/>
            </a:prstGeom>
            <a:ln w="12700" cap="flat">
              <a:solidFill>
                <a:srgbClr val="A6A6A6"/>
              </a:solidFill>
              <a:prstDash val="solid"/>
              <a:headEnd type="none" w="sm" len="sm"/>
              <a:tailEnd type="none" w="sm" len="sm"/>
            </a:ln>
          </p:spPr>
          <p:txBody>
            <a:bodyPr/>
            <a:lstStyle/>
            <a:p>
              <a:endParaRPr lang="de-DE"/>
            </a:p>
          </p:txBody>
        </p:sp>
        <p:sp>
          <p:nvSpPr>
            <p:cNvPr id="74" name="AutoShape 74"/>
            <p:cNvSpPr/>
            <p:nvPr/>
          </p:nvSpPr>
          <p:spPr>
            <a:xfrm flipH="1">
              <a:off x="4221661" y="984478"/>
              <a:ext cx="692766" cy="393995"/>
            </a:xfrm>
            <a:prstGeom prst="line">
              <a:avLst/>
            </a:prstGeom>
            <a:ln w="12700" cap="flat">
              <a:solidFill>
                <a:srgbClr val="A6A6A6"/>
              </a:solidFill>
              <a:prstDash val="solid"/>
              <a:headEnd type="none" w="sm" len="sm"/>
              <a:tailEnd type="none" w="sm" len="sm"/>
            </a:ln>
          </p:spPr>
          <p:txBody>
            <a:bodyPr/>
            <a:lstStyle/>
            <a:p>
              <a:endParaRPr lang="de-DE"/>
            </a:p>
          </p:txBody>
        </p:sp>
        <p:grpSp>
          <p:nvGrpSpPr>
            <p:cNvPr id="75" name="Group 75"/>
            <p:cNvGrpSpPr/>
            <p:nvPr/>
          </p:nvGrpSpPr>
          <p:grpSpPr>
            <a:xfrm>
              <a:off x="4169560" y="782992"/>
              <a:ext cx="796967" cy="796967"/>
              <a:chOff x="0" y="0"/>
              <a:chExt cx="812800" cy="812800"/>
            </a:xfrm>
          </p:grpSpPr>
          <p:sp>
            <p:nvSpPr>
              <p:cNvPr id="76" name="Freeform 7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a:noFill/>
                <a:prstDash val="solid"/>
                <a:miter/>
              </a:ln>
            </p:spPr>
            <p:txBody>
              <a:bodyPr/>
              <a:lstStyle/>
              <a:p>
                <a:endParaRPr lang="de-DE"/>
              </a:p>
            </p:txBody>
          </p:sp>
          <p:sp>
            <p:nvSpPr>
              <p:cNvPr id="77" name="TextBox 77"/>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78" name="AutoShape 78"/>
            <p:cNvSpPr/>
            <p:nvPr/>
          </p:nvSpPr>
          <p:spPr>
            <a:xfrm flipV="1">
              <a:off x="4568044" y="782992"/>
              <a:ext cx="0" cy="796967"/>
            </a:xfrm>
            <a:prstGeom prst="line">
              <a:avLst/>
            </a:prstGeom>
            <a:ln w="12700" cap="flat">
              <a:solidFill>
                <a:srgbClr val="A6A6A6"/>
              </a:solidFill>
              <a:prstDash val="solid"/>
              <a:headEnd type="none" w="sm" len="sm"/>
              <a:tailEnd type="none" w="sm" len="sm"/>
            </a:ln>
          </p:spPr>
          <p:txBody>
            <a:bodyPr/>
            <a:lstStyle/>
            <a:p>
              <a:endParaRPr lang="de-DE"/>
            </a:p>
          </p:txBody>
        </p:sp>
        <p:grpSp>
          <p:nvGrpSpPr>
            <p:cNvPr id="79" name="Group 79"/>
            <p:cNvGrpSpPr/>
            <p:nvPr/>
          </p:nvGrpSpPr>
          <p:grpSpPr>
            <a:xfrm>
              <a:off x="4204588" y="820101"/>
              <a:ext cx="722750" cy="722750"/>
              <a:chOff x="0" y="0"/>
              <a:chExt cx="812800" cy="812800"/>
            </a:xfrm>
          </p:grpSpPr>
          <p:sp>
            <p:nvSpPr>
              <p:cNvPr id="80" name="Freeform 8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de-DE"/>
              </a:p>
            </p:txBody>
          </p:sp>
          <p:sp>
            <p:nvSpPr>
              <p:cNvPr id="81" name="TextBox 81"/>
              <p:cNvSpPr txBox="1"/>
              <p:nvPr/>
            </p:nvSpPr>
            <p:spPr>
              <a:xfrm>
                <a:off x="76200" y="57150"/>
                <a:ext cx="660400" cy="679450"/>
              </a:xfrm>
              <a:prstGeom prst="rect">
                <a:avLst/>
              </a:prstGeom>
            </p:spPr>
            <p:txBody>
              <a:bodyPr lIns="16647" tIns="16647" rIns="16647" bIns="16647" rtlCol="0" anchor="ctr"/>
              <a:lstStyle/>
              <a:p>
                <a:pPr algn="ctr">
                  <a:lnSpc>
                    <a:spcPts val="1073"/>
                  </a:lnSpc>
                </a:pPr>
                <a:endParaRPr/>
              </a:p>
            </p:txBody>
          </p:sp>
        </p:grpSp>
        <p:sp>
          <p:nvSpPr>
            <p:cNvPr id="82" name="Freeform 82"/>
            <p:cNvSpPr/>
            <p:nvPr/>
          </p:nvSpPr>
          <p:spPr>
            <a:xfrm>
              <a:off x="4555362" y="1168794"/>
              <a:ext cx="25364" cy="25364"/>
            </a:xfrm>
            <a:custGeom>
              <a:avLst/>
              <a:gdLst/>
              <a:ahLst/>
              <a:cxnLst/>
              <a:rect l="l" t="t" r="r" b="b"/>
              <a:pathLst>
                <a:path w="25364" h="25364">
                  <a:moveTo>
                    <a:pt x="0" y="0"/>
                  </a:moveTo>
                  <a:lnTo>
                    <a:pt x="25364" y="0"/>
                  </a:lnTo>
                  <a:lnTo>
                    <a:pt x="25364" y="25364"/>
                  </a:lnTo>
                  <a:lnTo>
                    <a:pt x="0" y="25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3" name="TextBox 83"/>
            <p:cNvSpPr txBox="1"/>
            <p:nvPr/>
          </p:nvSpPr>
          <p:spPr>
            <a:xfrm>
              <a:off x="4500348" y="848081"/>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12</a:t>
              </a:r>
            </a:p>
          </p:txBody>
        </p:sp>
        <p:sp>
          <p:nvSpPr>
            <p:cNvPr id="84" name="TextBox 84"/>
            <p:cNvSpPr txBox="1"/>
            <p:nvPr/>
          </p:nvSpPr>
          <p:spPr>
            <a:xfrm>
              <a:off x="4658701" y="897424"/>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a:t>
              </a:r>
            </a:p>
          </p:txBody>
        </p:sp>
        <p:sp>
          <p:nvSpPr>
            <p:cNvPr id="85" name="TextBox 85"/>
            <p:cNvSpPr txBox="1"/>
            <p:nvPr/>
          </p:nvSpPr>
          <p:spPr>
            <a:xfrm>
              <a:off x="4777983" y="1000118"/>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2</a:t>
              </a:r>
            </a:p>
          </p:txBody>
        </p:sp>
        <p:sp>
          <p:nvSpPr>
            <p:cNvPr id="86" name="TextBox 86"/>
            <p:cNvSpPr txBox="1"/>
            <p:nvPr/>
          </p:nvSpPr>
          <p:spPr>
            <a:xfrm>
              <a:off x="4818095" y="1168750"/>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3</a:t>
              </a:r>
            </a:p>
          </p:txBody>
        </p:sp>
        <p:sp>
          <p:nvSpPr>
            <p:cNvPr id="87" name="TextBox 87"/>
            <p:cNvSpPr txBox="1"/>
            <p:nvPr/>
          </p:nvSpPr>
          <p:spPr>
            <a:xfrm>
              <a:off x="4777983" y="1336981"/>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4</a:t>
              </a:r>
            </a:p>
          </p:txBody>
        </p:sp>
        <p:sp>
          <p:nvSpPr>
            <p:cNvPr id="88" name="TextBox 88"/>
            <p:cNvSpPr txBox="1"/>
            <p:nvPr/>
          </p:nvSpPr>
          <p:spPr>
            <a:xfrm>
              <a:off x="4658701" y="1440671"/>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5</a:t>
              </a:r>
            </a:p>
          </p:txBody>
        </p:sp>
        <p:sp>
          <p:nvSpPr>
            <p:cNvPr id="89" name="TextBox 89"/>
            <p:cNvSpPr txBox="1"/>
            <p:nvPr/>
          </p:nvSpPr>
          <p:spPr>
            <a:xfrm>
              <a:off x="4497227" y="1483175"/>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6</a:t>
              </a:r>
            </a:p>
          </p:txBody>
        </p:sp>
        <p:sp>
          <p:nvSpPr>
            <p:cNvPr id="90" name="TextBox 90"/>
            <p:cNvSpPr txBox="1"/>
            <p:nvPr/>
          </p:nvSpPr>
          <p:spPr>
            <a:xfrm>
              <a:off x="4334784" y="1448994"/>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7</a:t>
              </a:r>
            </a:p>
          </p:txBody>
        </p:sp>
        <p:sp>
          <p:nvSpPr>
            <p:cNvPr id="91" name="TextBox 91"/>
            <p:cNvSpPr txBox="1"/>
            <p:nvPr/>
          </p:nvSpPr>
          <p:spPr>
            <a:xfrm>
              <a:off x="4218795" y="1336662"/>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8</a:t>
              </a:r>
            </a:p>
          </p:txBody>
        </p:sp>
        <p:sp>
          <p:nvSpPr>
            <p:cNvPr id="92" name="TextBox 92"/>
            <p:cNvSpPr txBox="1"/>
            <p:nvPr/>
          </p:nvSpPr>
          <p:spPr>
            <a:xfrm>
              <a:off x="4171636" y="1167876"/>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9</a:t>
              </a:r>
            </a:p>
          </p:txBody>
        </p:sp>
        <p:sp>
          <p:nvSpPr>
            <p:cNvPr id="93" name="TextBox 93"/>
            <p:cNvSpPr txBox="1"/>
            <p:nvPr/>
          </p:nvSpPr>
          <p:spPr>
            <a:xfrm>
              <a:off x="4225781" y="1000118"/>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10</a:t>
              </a:r>
            </a:p>
          </p:txBody>
        </p:sp>
        <p:sp>
          <p:nvSpPr>
            <p:cNvPr id="94" name="TextBox 94"/>
            <p:cNvSpPr txBox="1"/>
            <p:nvPr/>
          </p:nvSpPr>
          <p:spPr>
            <a:xfrm>
              <a:off x="4334784" y="889100"/>
              <a:ext cx="137472" cy="43301"/>
            </a:xfrm>
            <a:prstGeom prst="rect">
              <a:avLst/>
            </a:prstGeom>
          </p:spPr>
          <p:txBody>
            <a:bodyPr lIns="0" tIns="0" rIns="0" bIns="0" rtlCol="0" anchor="t">
              <a:spAutoFit/>
            </a:bodyPr>
            <a:lstStyle/>
            <a:p>
              <a:pPr marL="0" lvl="0" indent="0" algn="ctr">
                <a:lnSpc>
                  <a:spcPts val="264"/>
                </a:lnSpc>
                <a:spcBef>
                  <a:spcPct val="0"/>
                </a:spcBef>
              </a:pPr>
              <a:r>
                <a:rPr lang="en-US" sz="262">
                  <a:solidFill>
                    <a:srgbClr val="000000"/>
                  </a:solidFill>
                  <a:latin typeface="Circe"/>
                  <a:ea typeface="Circe"/>
                  <a:cs typeface="Circe"/>
                  <a:sym typeface="Circe"/>
                </a:rPr>
                <a:t>11</a:t>
              </a:r>
            </a:p>
          </p:txBody>
        </p:sp>
        <p:grpSp>
          <p:nvGrpSpPr>
            <p:cNvPr id="95" name="Group 95"/>
            <p:cNvGrpSpPr/>
            <p:nvPr/>
          </p:nvGrpSpPr>
          <p:grpSpPr>
            <a:xfrm>
              <a:off x="3118408" y="1859360"/>
              <a:ext cx="2897589" cy="1188117"/>
              <a:chOff x="0" y="0"/>
              <a:chExt cx="1061234" cy="435145"/>
            </a:xfrm>
          </p:grpSpPr>
          <p:sp>
            <p:nvSpPr>
              <p:cNvPr id="96" name="Freeform 96"/>
              <p:cNvSpPr/>
              <p:nvPr/>
            </p:nvSpPr>
            <p:spPr>
              <a:xfrm>
                <a:off x="0" y="0"/>
                <a:ext cx="1061234" cy="435145"/>
              </a:xfrm>
              <a:custGeom>
                <a:avLst/>
                <a:gdLst/>
                <a:ahLst/>
                <a:cxnLst/>
                <a:rect l="l" t="t" r="r" b="b"/>
                <a:pathLst>
                  <a:path w="1061234" h="435145">
                    <a:moveTo>
                      <a:pt x="0" y="0"/>
                    </a:moveTo>
                    <a:lnTo>
                      <a:pt x="1061234" y="0"/>
                    </a:lnTo>
                    <a:lnTo>
                      <a:pt x="1061234" y="435145"/>
                    </a:lnTo>
                    <a:lnTo>
                      <a:pt x="0" y="435145"/>
                    </a:lnTo>
                    <a:close/>
                  </a:path>
                </a:pathLst>
              </a:custGeom>
              <a:solidFill>
                <a:srgbClr val="F6F6F6"/>
              </a:solidFill>
            </p:spPr>
            <p:txBody>
              <a:bodyPr/>
              <a:lstStyle/>
              <a:p>
                <a:endParaRPr lang="de-DE"/>
              </a:p>
            </p:txBody>
          </p:sp>
          <p:sp>
            <p:nvSpPr>
              <p:cNvPr id="97" name="TextBox 97"/>
              <p:cNvSpPr txBox="1"/>
              <p:nvPr/>
            </p:nvSpPr>
            <p:spPr>
              <a:xfrm>
                <a:off x="0" y="-28575"/>
                <a:ext cx="1061234" cy="463720"/>
              </a:xfrm>
              <a:prstGeom prst="rect">
                <a:avLst/>
              </a:prstGeom>
            </p:spPr>
            <p:txBody>
              <a:bodyPr lIns="37281" tIns="37281" rIns="37281" bIns="37281" rtlCol="0" anchor="ctr"/>
              <a:lstStyle/>
              <a:p>
                <a:pPr algn="ctr">
                  <a:lnSpc>
                    <a:spcPts val="1849"/>
                  </a:lnSpc>
                </a:pPr>
                <a:endParaRPr/>
              </a:p>
            </p:txBody>
          </p:sp>
        </p:grpSp>
        <p:sp>
          <p:nvSpPr>
            <p:cNvPr id="98" name="Freeform 98"/>
            <p:cNvSpPr/>
            <p:nvPr/>
          </p:nvSpPr>
          <p:spPr>
            <a:xfrm>
              <a:off x="5036981" y="6906"/>
              <a:ext cx="148351" cy="148351"/>
            </a:xfrm>
            <a:custGeom>
              <a:avLst/>
              <a:gdLst/>
              <a:ahLst/>
              <a:cxnLst/>
              <a:rect l="l" t="t" r="r" b="b"/>
              <a:pathLst>
                <a:path w="148351" h="148351">
                  <a:moveTo>
                    <a:pt x="0" y="0"/>
                  </a:moveTo>
                  <a:lnTo>
                    <a:pt x="148351" y="0"/>
                  </a:lnTo>
                  <a:lnTo>
                    <a:pt x="148351" y="148351"/>
                  </a:lnTo>
                  <a:lnTo>
                    <a:pt x="0" y="1483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99" name="Freeform 99"/>
            <p:cNvSpPr/>
            <p:nvPr/>
          </p:nvSpPr>
          <p:spPr>
            <a:xfrm>
              <a:off x="5201197" y="7157"/>
              <a:ext cx="148100" cy="148100"/>
            </a:xfrm>
            <a:custGeom>
              <a:avLst/>
              <a:gdLst/>
              <a:ahLst/>
              <a:cxnLst/>
              <a:rect l="l" t="t" r="r" b="b"/>
              <a:pathLst>
                <a:path w="148100" h="148100">
                  <a:moveTo>
                    <a:pt x="0" y="0"/>
                  </a:moveTo>
                  <a:lnTo>
                    <a:pt x="148100" y="0"/>
                  </a:lnTo>
                  <a:lnTo>
                    <a:pt x="148100" y="148100"/>
                  </a:lnTo>
                  <a:lnTo>
                    <a:pt x="0" y="1481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00" name="Freeform 100"/>
            <p:cNvSpPr/>
            <p:nvPr/>
          </p:nvSpPr>
          <p:spPr>
            <a:xfrm>
              <a:off x="4703096" y="6906"/>
              <a:ext cx="151206" cy="151206"/>
            </a:xfrm>
            <a:custGeom>
              <a:avLst/>
              <a:gdLst/>
              <a:ahLst/>
              <a:cxnLst/>
              <a:rect l="l" t="t" r="r" b="b"/>
              <a:pathLst>
                <a:path w="151206" h="151206">
                  <a:moveTo>
                    <a:pt x="0" y="0"/>
                  </a:moveTo>
                  <a:lnTo>
                    <a:pt x="151206" y="0"/>
                  </a:lnTo>
                  <a:lnTo>
                    <a:pt x="151206" y="151206"/>
                  </a:lnTo>
                  <a:lnTo>
                    <a:pt x="0" y="1512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01" name="Freeform 101"/>
            <p:cNvSpPr/>
            <p:nvPr/>
          </p:nvSpPr>
          <p:spPr>
            <a:xfrm>
              <a:off x="4871962" y="6906"/>
              <a:ext cx="148351" cy="148351"/>
            </a:xfrm>
            <a:custGeom>
              <a:avLst/>
              <a:gdLst/>
              <a:ahLst/>
              <a:cxnLst/>
              <a:rect l="l" t="t" r="r" b="b"/>
              <a:pathLst>
                <a:path w="148351" h="148351">
                  <a:moveTo>
                    <a:pt x="0" y="0"/>
                  </a:moveTo>
                  <a:lnTo>
                    <a:pt x="148351" y="0"/>
                  </a:lnTo>
                  <a:lnTo>
                    <a:pt x="148351" y="148351"/>
                  </a:lnTo>
                  <a:lnTo>
                    <a:pt x="0" y="1483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grpSp>
          <p:nvGrpSpPr>
            <p:cNvPr id="102" name="Group 102"/>
            <p:cNvGrpSpPr/>
            <p:nvPr/>
          </p:nvGrpSpPr>
          <p:grpSpPr>
            <a:xfrm>
              <a:off x="0" y="391843"/>
              <a:ext cx="2897589" cy="962027"/>
              <a:chOff x="0" y="0"/>
              <a:chExt cx="1061234" cy="352340"/>
            </a:xfrm>
          </p:grpSpPr>
          <p:sp>
            <p:nvSpPr>
              <p:cNvPr id="103" name="Freeform 103"/>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104" name="TextBox 104"/>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105" name="TextBox 105"/>
            <p:cNvSpPr txBox="1"/>
            <p:nvPr/>
          </p:nvSpPr>
          <p:spPr>
            <a:xfrm>
              <a:off x="130632" y="-6115"/>
              <a:ext cx="2354607" cy="137245"/>
            </a:xfrm>
            <a:prstGeom prst="rect">
              <a:avLst/>
            </a:prstGeom>
          </p:spPr>
          <p:txBody>
            <a:bodyPr lIns="0" tIns="0" rIns="0" bIns="0" rtlCol="0" anchor="t">
              <a:spAutoFit/>
            </a:bodyPr>
            <a:lstStyle/>
            <a:p>
              <a:pPr algn="l">
                <a:lnSpc>
                  <a:spcPts val="822"/>
                </a:lnSpc>
              </a:pPr>
              <a:r>
                <a:rPr lang="en-US" sz="600">
                  <a:solidFill>
                    <a:srgbClr val="000000"/>
                  </a:solidFill>
                  <a:latin typeface="Montserrat"/>
                  <a:ea typeface="Montserrat"/>
                  <a:cs typeface="Montserrat"/>
                  <a:sym typeface="Montserrat"/>
                </a:rPr>
                <a:t>TAG:</a:t>
              </a:r>
            </a:p>
          </p:txBody>
        </p:sp>
        <p:grpSp>
          <p:nvGrpSpPr>
            <p:cNvPr id="106" name="Group 106"/>
            <p:cNvGrpSpPr/>
            <p:nvPr/>
          </p:nvGrpSpPr>
          <p:grpSpPr>
            <a:xfrm>
              <a:off x="597242" y="0"/>
              <a:ext cx="2255489" cy="162163"/>
              <a:chOff x="0" y="0"/>
              <a:chExt cx="826066" cy="59392"/>
            </a:xfrm>
          </p:grpSpPr>
          <p:sp>
            <p:nvSpPr>
              <p:cNvPr id="107" name="Freeform 107"/>
              <p:cNvSpPr/>
              <p:nvPr/>
            </p:nvSpPr>
            <p:spPr>
              <a:xfrm>
                <a:off x="0" y="0"/>
                <a:ext cx="826066" cy="59392"/>
              </a:xfrm>
              <a:custGeom>
                <a:avLst/>
                <a:gdLst/>
                <a:ahLst/>
                <a:cxnLst/>
                <a:rect l="l" t="t" r="r" b="b"/>
                <a:pathLst>
                  <a:path w="826066" h="59392">
                    <a:moveTo>
                      <a:pt x="0" y="0"/>
                    </a:moveTo>
                    <a:lnTo>
                      <a:pt x="826066" y="0"/>
                    </a:lnTo>
                    <a:lnTo>
                      <a:pt x="826066" y="59392"/>
                    </a:lnTo>
                    <a:lnTo>
                      <a:pt x="0" y="59392"/>
                    </a:lnTo>
                    <a:close/>
                  </a:path>
                </a:pathLst>
              </a:custGeom>
              <a:solidFill>
                <a:srgbClr val="F6F6F6"/>
              </a:solidFill>
            </p:spPr>
            <p:txBody>
              <a:bodyPr/>
              <a:lstStyle/>
              <a:p>
                <a:endParaRPr lang="de-DE"/>
              </a:p>
            </p:txBody>
          </p:sp>
          <p:sp>
            <p:nvSpPr>
              <p:cNvPr id="108" name="TextBox 108"/>
              <p:cNvSpPr txBox="1"/>
              <p:nvPr/>
            </p:nvSpPr>
            <p:spPr>
              <a:xfrm>
                <a:off x="0" y="-28575"/>
                <a:ext cx="826066" cy="87967"/>
              </a:xfrm>
              <a:prstGeom prst="rect">
                <a:avLst/>
              </a:prstGeom>
            </p:spPr>
            <p:txBody>
              <a:bodyPr lIns="37281" tIns="37281" rIns="37281" bIns="37281" rtlCol="0" anchor="ctr"/>
              <a:lstStyle/>
              <a:p>
                <a:pPr algn="ctr">
                  <a:lnSpc>
                    <a:spcPts val="1849"/>
                  </a:lnSpc>
                </a:pPr>
                <a:endParaRPr/>
              </a:p>
            </p:txBody>
          </p:sp>
        </p:grpSp>
        <p:sp>
          <p:nvSpPr>
            <p:cNvPr id="109" name="TextBox 109"/>
            <p:cNvSpPr txBox="1"/>
            <p:nvPr/>
          </p:nvSpPr>
          <p:spPr>
            <a:xfrm>
              <a:off x="226632" y="2493992"/>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ERNÄHRUNG</a:t>
              </a:r>
            </a:p>
          </p:txBody>
        </p:sp>
        <p:sp>
          <p:nvSpPr>
            <p:cNvPr id="110" name="TextBox 110"/>
            <p:cNvSpPr txBox="1"/>
            <p:nvPr/>
          </p:nvSpPr>
          <p:spPr>
            <a:xfrm>
              <a:off x="3341262" y="456562"/>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ME-TIME</a:t>
              </a:r>
            </a:p>
          </p:txBody>
        </p:sp>
        <p:sp>
          <p:nvSpPr>
            <p:cNvPr id="111" name="TextBox 111"/>
            <p:cNvSpPr txBox="1"/>
            <p:nvPr/>
          </p:nvSpPr>
          <p:spPr>
            <a:xfrm>
              <a:off x="3472141" y="1885979"/>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ICH BIN DANKBAR FÜR</a:t>
              </a:r>
            </a:p>
          </p:txBody>
        </p:sp>
        <p:sp>
          <p:nvSpPr>
            <p:cNvPr id="112" name="TextBox 112"/>
            <p:cNvSpPr txBox="1"/>
            <p:nvPr/>
          </p:nvSpPr>
          <p:spPr>
            <a:xfrm>
              <a:off x="3633618" y="23146"/>
              <a:ext cx="1312519" cy="128058"/>
            </a:xfrm>
            <a:prstGeom prst="rect">
              <a:avLst/>
            </a:prstGeom>
          </p:spPr>
          <p:txBody>
            <a:bodyPr lIns="0" tIns="0" rIns="0" bIns="0" rtlCol="0" anchor="t">
              <a:spAutoFit/>
            </a:bodyPr>
            <a:lstStyle/>
            <a:p>
              <a:pPr algn="just">
                <a:lnSpc>
                  <a:spcPts val="719"/>
                </a:lnSpc>
              </a:pPr>
              <a:r>
                <a:rPr lang="en-US" sz="599">
                  <a:solidFill>
                    <a:srgbClr val="000000"/>
                  </a:solidFill>
                  <a:latin typeface="Montserrat"/>
                  <a:ea typeface="Montserrat"/>
                  <a:cs typeface="Montserrat"/>
                  <a:sym typeface="Montserrat"/>
                </a:rPr>
                <a:t>MEINE STIMMUNG:</a:t>
              </a:r>
            </a:p>
          </p:txBody>
        </p:sp>
        <p:sp>
          <p:nvSpPr>
            <p:cNvPr id="113" name="TextBox 113"/>
            <p:cNvSpPr txBox="1"/>
            <p:nvPr/>
          </p:nvSpPr>
          <p:spPr>
            <a:xfrm>
              <a:off x="226632" y="414015"/>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MEINE AFFIRMATION | IMPULS</a:t>
              </a:r>
            </a:p>
          </p:txBody>
        </p:sp>
        <p:grpSp>
          <p:nvGrpSpPr>
            <p:cNvPr id="114" name="Group 114"/>
            <p:cNvGrpSpPr/>
            <p:nvPr/>
          </p:nvGrpSpPr>
          <p:grpSpPr>
            <a:xfrm>
              <a:off x="0" y="1424016"/>
              <a:ext cx="2897589" cy="962027"/>
              <a:chOff x="0" y="0"/>
              <a:chExt cx="1061234" cy="352340"/>
            </a:xfrm>
          </p:grpSpPr>
          <p:sp>
            <p:nvSpPr>
              <p:cNvPr id="115" name="Freeform 115"/>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116" name="TextBox 116"/>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117" name="TextBox 117"/>
            <p:cNvSpPr txBox="1"/>
            <p:nvPr/>
          </p:nvSpPr>
          <p:spPr>
            <a:xfrm>
              <a:off x="271491" y="1462432"/>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ZIELE</a:t>
              </a:r>
            </a:p>
          </p:txBody>
        </p:sp>
        <p:grpSp>
          <p:nvGrpSpPr>
            <p:cNvPr id="118" name="Group 118"/>
            <p:cNvGrpSpPr/>
            <p:nvPr/>
          </p:nvGrpSpPr>
          <p:grpSpPr>
            <a:xfrm>
              <a:off x="4593400" y="3263377"/>
              <a:ext cx="1377291" cy="1386153"/>
              <a:chOff x="0" y="0"/>
              <a:chExt cx="773975" cy="778955"/>
            </a:xfrm>
          </p:grpSpPr>
          <p:sp>
            <p:nvSpPr>
              <p:cNvPr id="119" name="Freeform 119"/>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120" name="TextBox 120"/>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grpSp>
          <p:nvGrpSpPr>
            <p:cNvPr id="121" name="Group 121"/>
            <p:cNvGrpSpPr/>
            <p:nvPr/>
          </p:nvGrpSpPr>
          <p:grpSpPr>
            <a:xfrm>
              <a:off x="3121249" y="3237977"/>
              <a:ext cx="1402529" cy="1411553"/>
              <a:chOff x="0" y="0"/>
              <a:chExt cx="773975" cy="778955"/>
            </a:xfrm>
          </p:grpSpPr>
          <p:sp>
            <p:nvSpPr>
              <p:cNvPr id="122" name="Freeform 122"/>
              <p:cNvSpPr/>
              <p:nvPr/>
            </p:nvSpPr>
            <p:spPr>
              <a:xfrm>
                <a:off x="0" y="0"/>
                <a:ext cx="773975" cy="778955"/>
              </a:xfrm>
              <a:custGeom>
                <a:avLst/>
                <a:gdLst/>
                <a:ahLst/>
                <a:cxnLst/>
                <a:rect l="l" t="t" r="r" b="b"/>
                <a:pathLst>
                  <a:path w="773975" h="778955">
                    <a:moveTo>
                      <a:pt x="386987" y="0"/>
                    </a:moveTo>
                    <a:cubicBezTo>
                      <a:pt x="173260" y="0"/>
                      <a:pt x="0" y="174375"/>
                      <a:pt x="0" y="389477"/>
                    </a:cubicBezTo>
                    <a:cubicBezTo>
                      <a:pt x="0" y="604580"/>
                      <a:pt x="173260" y="778955"/>
                      <a:pt x="386987" y="778955"/>
                    </a:cubicBezTo>
                    <a:cubicBezTo>
                      <a:pt x="600715" y="778955"/>
                      <a:pt x="773975" y="604580"/>
                      <a:pt x="773975" y="389477"/>
                    </a:cubicBezTo>
                    <a:cubicBezTo>
                      <a:pt x="773975" y="174375"/>
                      <a:pt x="600715" y="0"/>
                      <a:pt x="386987" y="0"/>
                    </a:cubicBezTo>
                    <a:close/>
                  </a:path>
                </a:pathLst>
              </a:custGeom>
              <a:solidFill>
                <a:srgbClr val="F6F6F6"/>
              </a:solidFill>
            </p:spPr>
            <p:txBody>
              <a:bodyPr/>
              <a:lstStyle/>
              <a:p>
                <a:endParaRPr lang="de-DE"/>
              </a:p>
            </p:txBody>
          </p:sp>
          <p:sp>
            <p:nvSpPr>
              <p:cNvPr id="123" name="TextBox 123"/>
              <p:cNvSpPr txBox="1"/>
              <p:nvPr/>
            </p:nvSpPr>
            <p:spPr>
              <a:xfrm>
                <a:off x="72560" y="53977"/>
                <a:ext cx="628854" cy="651951"/>
              </a:xfrm>
              <a:prstGeom prst="rect">
                <a:avLst/>
              </a:prstGeom>
            </p:spPr>
            <p:txBody>
              <a:bodyPr lIns="50800" tIns="50800" rIns="50800" bIns="50800" rtlCol="0" anchor="ctr"/>
              <a:lstStyle/>
              <a:p>
                <a:pPr algn="ctr">
                  <a:lnSpc>
                    <a:spcPts val="1083"/>
                  </a:lnSpc>
                </a:pPr>
                <a:endParaRPr/>
              </a:p>
            </p:txBody>
          </p:sp>
        </p:grpSp>
        <p:sp>
          <p:nvSpPr>
            <p:cNvPr id="124" name="TextBox 124"/>
            <p:cNvSpPr txBox="1"/>
            <p:nvPr/>
          </p:nvSpPr>
          <p:spPr>
            <a:xfrm>
              <a:off x="2580792" y="3371327"/>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AUSGABEN</a:t>
              </a:r>
            </a:p>
          </p:txBody>
        </p:sp>
        <p:sp>
          <p:nvSpPr>
            <p:cNvPr id="125" name="TextBox 125"/>
            <p:cNvSpPr txBox="1"/>
            <p:nvPr/>
          </p:nvSpPr>
          <p:spPr>
            <a:xfrm>
              <a:off x="4078050" y="3371327"/>
              <a:ext cx="2451882"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RÉSUMÉ</a:t>
              </a:r>
            </a:p>
          </p:txBody>
        </p:sp>
        <p:grpSp>
          <p:nvGrpSpPr>
            <p:cNvPr id="126" name="Group 126"/>
            <p:cNvGrpSpPr/>
            <p:nvPr/>
          </p:nvGrpSpPr>
          <p:grpSpPr>
            <a:xfrm>
              <a:off x="0" y="3508572"/>
              <a:ext cx="2897589" cy="962027"/>
              <a:chOff x="0" y="0"/>
              <a:chExt cx="1061234" cy="352340"/>
            </a:xfrm>
          </p:grpSpPr>
          <p:sp>
            <p:nvSpPr>
              <p:cNvPr id="127" name="Freeform 127"/>
              <p:cNvSpPr/>
              <p:nvPr/>
            </p:nvSpPr>
            <p:spPr>
              <a:xfrm>
                <a:off x="0" y="0"/>
                <a:ext cx="1061234" cy="352340"/>
              </a:xfrm>
              <a:custGeom>
                <a:avLst/>
                <a:gdLst/>
                <a:ahLst/>
                <a:cxnLst/>
                <a:rect l="l" t="t" r="r" b="b"/>
                <a:pathLst>
                  <a:path w="1061234" h="352340">
                    <a:moveTo>
                      <a:pt x="0" y="0"/>
                    </a:moveTo>
                    <a:lnTo>
                      <a:pt x="1061234" y="0"/>
                    </a:lnTo>
                    <a:lnTo>
                      <a:pt x="1061234" y="352340"/>
                    </a:lnTo>
                    <a:lnTo>
                      <a:pt x="0" y="352340"/>
                    </a:lnTo>
                    <a:close/>
                  </a:path>
                </a:pathLst>
              </a:custGeom>
              <a:solidFill>
                <a:srgbClr val="F6F6F6"/>
              </a:solidFill>
            </p:spPr>
            <p:txBody>
              <a:bodyPr/>
              <a:lstStyle/>
              <a:p>
                <a:endParaRPr lang="de-DE"/>
              </a:p>
            </p:txBody>
          </p:sp>
          <p:sp>
            <p:nvSpPr>
              <p:cNvPr id="128" name="TextBox 128"/>
              <p:cNvSpPr txBox="1"/>
              <p:nvPr/>
            </p:nvSpPr>
            <p:spPr>
              <a:xfrm>
                <a:off x="0" y="-28575"/>
                <a:ext cx="1061234" cy="380915"/>
              </a:xfrm>
              <a:prstGeom prst="rect">
                <a:avLst/>
              </a:prstGeom>
            </p:spPr>
            <p:txBody>
              <a:bodyPr lIns="37281" tIns="37281" rIns="37281" bIns="37281" rtlCol="0" anchor="ctr"/>
              <a:lstStyle/>
              <a:p>
                <a:pPr algn="ctr">
                  <a:lnSpc>
                    <a:spcPts val="1849"/>
                  </a:lnSpc>
                </a:pPr>
                <a:endParaRPr/>
              </a:p>
            </p:txBody>
          </p:sp>
        </p:grpSp>
        <p:sp>
          <p:nvSpPr>
            <p:cNvPr id="129" name="TextBox 129"/>
            <p:cNvSpPr txBox="1"/>
            <p:nvPr/>
          </p:nvSpPr>
          <p:spPr>
            <a:xfrm>
              <a:off x="271491" y="3553939"/>
              <a:ext cx="2354607" cy="137245"/>
            </a:xfrm>
            <a:prstGeom prst="rect">
              <a:avLst/>
            </a:prstGeom>
          </p:spPr>
          <p:txBody>
            <a:bodyPr lIns="0" tIns="0" rIns="0" bIns="0" rtlCol="0" anchor="t">
              <a:spAutoFit/>
            </a:bodyPr>
            <a:lstStyle/>
            <a:p>
              <a:pPr algn="ctr">
                <a:lnSpc>
                  <a:spcPts val="822"/>
                </a:lnSpc>
              </a:pPr>
              <a:r>
                <a:rPr lang="en-US" sz="600">
                  <a:solidFill>
                    <a:srgbClr val="000000"/>
                  </a:solidFill>
                  <a:latin typeface="Montserrat"/>
                  <a:ea typeface="Montserrat"/>
                  <a:cs typeface="Montserrat"/>
                  <a:sym typeface="Montserrat"/>
                </a:rPr>
                <a:t>BEWEGUNG | FITNESS</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744976" y="1440786"/>
            <a:ext cx="4104448" cy="425681"/>
          </a:xfrm>
          <a:prstGeom prst="rect">
            <a:avLst/>
          </a:prstGeom>
        </p:spPr>
        <p:txBody>
          <a:bodyPr lIns="0" tIns="0" rIns="0" bIns="0" rtlCol="0" anchor="t">
            <a:spAutoFit/>
          </a:bodyPr>
          <a:lstStyle/>
          <a:p>
            <a:pPr marL="0" lvl="0" indent="0" algn="ctr">
              <a:lnSpc>
                <a:spcPts val="3531"/>
              </a:lnSpc>
              <a:spcBef>
                <a:spcPct val="0"/>
              </a:spcBef>
            </a:pPr>
            <a:r>
              <a:rPr lang="en-US" sz="2522">
                <a:solidFill>
                  <a:srgbClr val="FFFFFF"/>
                </a:solidFill>
                <a:latin typeface="Montserrat"/>
                <a:ea typeface="Montserrat"/>
                <a:cs typeface="Montserrat"/>
                <a:sym typeface="Montserrat"/>
              </a:rPr>
              <a:t>WOCHENPLANUNG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4929" y="4542137"/>
            <a:ext cx="2145121" cy="1461321"/>
            <a:chOff x="0" y="0"/>
            <a:chExt cx="10609486" cy="7227506"/>
          </a:xfrm>
        </p:grpSpPr>
        <p:sp>
          <p:nvSpPr>
            <p:cNvPr id="3" name="Freeform 3"/>
            <p:cNvSpPr/>
            <p:nvPr/>
          </p:nvSpPr>
          <p:spPr>
            <a:xfrm>
              <a:off x="0" y="0"/>
              <a:ext cx="10609487" cy="7227505"/>
            </a:xfrm>
            <a:custGeom>
              <a:avLst/>
              <a:gdLst/>
              <a:ahLst/>
              <a:cxnLst/>
              <a:rect l="l" t="t" r="r" b="b"/>
              <a:pathLst>
                <a:path w="10609487" h="7227505">
                  <a:moveTo>
                    <a:pt x="0" y="0"/>
                  </a:moveTo>
                  <a:lnTo>
                    <a:pt x="0" y="7227505"/>
                  </a:lnTo>
                  <a:lnTo>
                    <a:pt x="10609487" y="7227505"/>
                  </a:lnTo>
                  <a:lnTo>
                    <a:pt x="10609487" y="0"/>
                  </a:lnTo>
                  <a:lnTo>
                    <a:pt x="0" y="0"/>
                  </a:lnTo>
                  <a:close/>
                  <a:moveTo>
                    <a:pt x="10548527" y="7166546"/>
                  </a:moveTo>
                  <a:lnTo>
                    <a:pt x="59690" y="7166546"/>
                  </a:lnTo>
                  <a:lnTo>
                    <a:pt x="59690" y="59690"/>
                  </a:lnTo>
                  <a:lnTo>
                    <a:pt x="10548527" y="59690"/>
                  </a:lnTo>
                  <a:lnTo>
                    <a:pt x="10548527" y="7166546"/>
                  </a:lnTo>
                  <a:close/>
                </a:path>
              </a:pathLst>
            </a:custGeom>
            <a:solidFill>
              <a:srgbClr val="EBEBEB"/>
            </a:solidFill>
          </p:spPr>
          <p:txBody>
            <a:bodyPr/>
            <a:lstStyle/>
            <a:p>
              <a:endParaRPr lang="de-DE"/>
            </a:p>
          </p:txBody>
        </p:sp>
      </p:grpSp>
      <p:grpSp>
        <p:nvGrpSpPr>
          <p:cNvPr id="4" name="Group 4"/>
          <p:cNvGrpSpPr/>
          <p:nvPr/>
        </p:nvGrpSpPr>
        <p:grpSpPr>
          <a:xfrm>
            <a:off x="594929" y="6156661"/>
            <a:ext cx="4404586" cy="798694"/>
            <a:chOff x="0" y="0"/>
            <a:chExt cx="21784508" cy="3950236"/>
          </a:xfrm>
        </p:grpSpPr>
        <p:sp>
          <p:nvSpPr>
            <p:cNvPr id="5" name="Freeform 5"/>
            <p:cNvSpPr/>
            <p:nvPr/>
          </p:nvSpPr>
          <p:spPr>
            <a:xfrm>
              <a:off x="0" y="0"/>
              <a:ext cx="21784508" cy="3950236"/>
            </a:xfrm>
            <a:custGeom>
              <a:avLst/>
              <a:gdLst/>
              <a:ahLst/>
              <a:cxnLst/>
              <a:rect l="l" t="t" r="r" b="b"/>
              <a:pathLst>
                <a:path w="21784508" h="3950236">
                  <a:moveTo>
                    <a:pt x="0" y="0"/>
                  </a:moveTo>
                  <a:lnTo>
                    <a:pt x="0" y="3950236"/>
                  </a:lnTo>
                  <a:lnTo>
                    <a:pt x="21784508" y="3950236"/>
                  </a:lnTo>
                  <a:lnTo>
                    <a:pt x="21784508" y="0"/>
                  </a:lnTo>
                  <a:lnTo>
                    <a:pt x="0" y="0"/>
                  </a:lnTo>
                  <a:close/>
                  <a:moveTo>
                    <a:pt x="21723548" y="3889276"/>
                  </a:moveTo>
                  <a:lnTo>
                    <a:pt x="59690" y="3889276"/>
                  </a:lnTo>
                  <a:lnTo>
                    <a:pt x="59690" y="59690"/>
                  </a:lnTo>
                  <a:lnTo>
                    <a:pt x="21723548" y="59690"/>
                  </a:lnTo>
                  <a:lnTo>
                    <a:pt x="21723548" y="3889276"/>
                  </a:lnTo>
                  <a:close/>
                </a:path>
              </a:pathLst>
            </a:custGeom>
            <a:solidFill>
              <a:srgbClr val="EBEBEB"/>
            </a:solidFill>
          </p:spPr>
          <p:txBody>
            <a:bodyPr/>
            <a:lstStyle/>
            <a:p>
              <a:endParaRPr lang="de-DE"/>
            </a:p>
          </p:txBody>
        </p:sp>
      </p:grpSp>
      <p:grpSp>
        <p:nvGrpSpPr>
          <p:cNvPr id="6" name="Group 6"/>
          <p:cNvGrpSpPr/>
          <p:nvPr/>
        </p:nvGrpSpPr>
        <p:grpSpPr>
          <a:xfrm>
            <a:off x="3738211" y="449768"/>
            <a:ext cx="1252288" cy="381468"/>
            <a:chOff x="0" y="0"/>
            <a:chExt cx="1669718" cy="508623"/>
          </a:xfrm>
        </p:grpSpPr>
        <p:sp>
          <p:nvSpPr>
            <p:cNvPr id="7" name="Freeform 7"/>
            <p:cNvSpPr/>
            <p:nvPr/>
          </p:nvSpPr>
          <p:spPr>
            <a:xfrm>
              <a:off x="0" y="252758"/>
              <a:ext cx="255777" cy="255777"/>
            </a:xfrm>
            <a:custGeom>
              <a:avLst/>
              <a:gdLst/>
              <a:ahLst/>
              <a:cxnLst/>
              <a:rect l="l" t="t" r="r" b="b"/>
              <a:pathLst>
                <a:path w="255777" h="255777">
                  <a:moveTo>
                    <a:pt x="0" y="0"/>
                  </a:moveTo>
                  <a:lnTo>
                    <a:pt x="255777" y="0"/>
                  </a:lnTo>
                  <a:lnTo>
                    <a:pt x="255777" y="255777"/>
                  </a:lnTo>
                  <a:lnTo>
                    <a:pt x="0" y="255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298577" y="252758"/>
              <a:ext cx="250947" cy="250947"/>
            </a:xfrm>
            <a:custGeom>
              <a:avLst/>
              <a:gdLst/>
              <a:ahLst/>
              <a:cxnLst/>
              <a:rect l="l" t="t" r="r" b="b"/>
              <a:pathLst>
                <a:path w="250947" h="250947">
                  <a:moveTo>
                    <a:pt x="0" y="0"/>
                  </a:moveTo>
                  <a:lnTo>
                    <a:pt x="250947" y="0"/>
                  </a:lnTo>
                  <a:lnTo>
                    <a:pt x="250947" y="250947"/>
                  </a:lnTo>
                  <a:lnTo>
                    <a:pt x="0" y="2509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9" name="Freeform 9"/>
            <p:cNvSpPr/>
            <p:nvPr/>
          </p:nvSpPr>
          <p:spPr>
            <a:xfrm>
              <a:off x="574225" y="257676"/>
              <a:ext cx="250947" cy="250947"/>
            </a:xfrm>
            <a:custGeom>
              <a:avLst/>
              <a:gdLst/>
              <a:ahLst/>
              <a:cxnLst/>
              <a:rect l="l" t="t" r="r" b="b"/>
              <a:pathLst>
                <a:path w="250947" h="250947">
                  <a:moveTo>
                    <a:pt x="0" y="0"/>
                  </a:moveTo>
                  <a:lnTo>
                    <a:pt x="250947" y="0"/>
                  </a:lnTo>
                  <a:lnTo>
                    <a:pt x="250947" y="250947"/>
                  </a:lnTo>
                  <a:lnTo>
                    <a:pt x="0" y="2509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0" name="Freeform 10"/>
            <p:cNvSpPr/>
            <p:nvPr/>
          </p:nvSpPr>
          <p:spPr>
            <a:xfrm>
              <a:off x="853368" y="257676"/>
              <a:ext cx="250947" cy="250947"/>
            </a:xfrm>
            <a:custGeom>
              <a:avLst/>
              <a:gdLst/>
              <a:ahLst/>
              <a:cxnLst/>
              <a:rect l="l" t="t" r="r" b="b"/>
              <a:pathLst>
                <a:path w="250947" h="250947">
                  <a:moveTo>
                    <a:pt x="0" y="0"/>
                  </a:moveTo>
                  <a:lnTo>
                    <a:pt x="250947" y="0"/>
                  </a:lnTo>
                  <a:lnTo>
                    <a:pt x="250947" y="250947"/>
                  </a:lnTo>
                  <a:lnTo>
                    <a:pt x="0" y="2509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1" name="Freeform 11"/>
            <p:cNvSpPr/>
            <p:nvPr/>
          </p:nvSpPr>
          <p:spPr>
            <a:xfrm>
              <a:off x="1131151" y="258102"/>
              <a:ext cx="250522" cy="250522"/>
            </a:xfrm>
            <a:custGeom>
              <a:avLst/>
              <a:gdLst/>
              <a:ahLst/>
              <a:cxnLst/>
              <a:rect l="l" t="t" r="r" b="b"/>
              <a:pathLst>
                <a:path w="250522" h="250522">
                  <a:moveTo>
                    <a:pt x="0" y="0"/>
                  </a:moveTo>
                  <a:lnTo>
                    <a:pt x="250522" y="0"/>
                  </a:lnTo>
                  <a:lnTo>
                    <a:pt x="250522" y="250521"/>
                  </a:lnTo>
                  <a:lnTo>
                    <a:pt x="0" y="2505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12" name="Freeform 12"/>
            <p:cNvSpPr/>
            <p:nvPr/>
          </p:nvSpPr>
          <p:spPr>
            <a:xfrm>
              <a:off x="1408510" y="247415"/>
              <a:ext cx="261208" cy="261208"/>
            </a:xfrm>
            <a:custGeom>
              <a:avLst/>
              <a:gdLst/>
              <a:ahLst/>
              <a:cxnLst/>
              <a:rect l="l" t="t" r="r" b="b"/>
              <a:pathLst>
                <a:path w="261208" h="261208">
                  <a:moveTo>
                    <a:pt x="0" y="0"/>
                  </a:moveTo>
                  <a:lnTo>
                    <a:pt x="261208" y="0"/>
                  </a:lnTo>
                  <a:lnTo>
                    <a:pt x="261208" y="261208"/>
                  </a:lnTo>
                  <a:lnTo>
                    <a:pt x="0" y="26120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13" name="TextBox 13"/>
            <p:cNvSpPr txBox="1"/>
            <p:nvPr/>
          </p:nvSpPr>
          <p:spPr>
            <a:xfrm>
              <a:off x="0" y="-9525"/>
              <a:ext cx="1579741" cy="143862"/>
            </a:xfrm>
            <a:prstGeom prst="rect">
              <a:avLst/>
            </a:prstGeom>
          </p:spPr>
          <p:txBody>
            <a:bodyPr lIns="0" tIns="0" rIns="0" bIns="0" rtlCol="0" anchor="t">
              <a:spAutoFit/>
            </a:bodyPr>
            <a:lstStyle/>
            <a:p>
              <a:pPr algn="l">
                <a:lnSpc>
                  <a:spcPts val="979"/>
                </a:lnSpc>
              </a:pPr>
              <a:r>
                <a:rPr lang="en-US" sz="699">
                  <a:solidFill>
                    <a:srgbClr val="000000"/>
                  </a:solidFill>
                  <a:latin typeface="DM Sans Bold"/>
                  <a:ea typeface="DM Sans Bold"/>
                  <a:cs typeface="DM Sans Bold"/>
                  <a:sym typeface="DM Sans Bold"/>
                </a:rPr>
                <a:t>Meine Stimmung:</a:t>
              </a:r>
            </a:p>
          </p:txBody>
        </p:sp>
      </p:grpSp>
      <p:sp>
        <p:nvSpPr>
          <p:cNvPr id="14" name="TextBox 14"/>
          <p:cNvSpPr txBox="1"/>
          <p:nvPr/>
        </p:nvSpPr>
        <p:spPr>
          <a:xfrm>
            <a:off x="1132488" y="4543940"/>
            <a:ext cx="1079528"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FITNESS</a:t>
            </a:r>
          </a:p>
        </p:txBody>
      </p:sp>
      <p:sp>
        <p:nvSpPr>
          <p:cNvPr id="15" name="TextBox 15"/>
          <p:cNvSpPr txBox="1"/>
          <p:nvPr/>
        </p:nvSpPr>
        <p:spPr>
          <a:xfrm>
            <a:off x="1982311" y="6165383"/>
            <a:ext cx="1619639"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DANKBARKEIT</a:t>
            </a:r>
          </a:p>
        </p:txBody>
      </p:sp>
      <p:sp>
        <p:nvSpPr>
          <p:cNvPr id="16" name="AutoShape 16"/>
          <p:cNvSpPr/>
          <p:nvPr/>
        </p:nvSpPr>
        <p:spPr>
          <a:xfrm flipV="1">
            <a:off x="2871832" y="1462437"/>
            <a:ext cx="2135659" cy="0"/>
          </a:xfrm>
          <a:prstGeom prst="line">
            <a:avLst/>
          </a:prstGeom>
          <a:ln w="9525" cap="flat">
            <a:solidFill>
              <a:srgbClr val="000000"/>
            </a:solidFill>
            <a:prstDash val="sysDash"/>
            <a:headEnd type="none" w="sm" len="sm"/>
            <a:tailEnd type="none" w="sm" len="sm"/>
          </a:ln>
        </p:spPr>
        <p:txBody>
          <a:bodyPr/>
          <a:lstStyle/>
          <a:p>
            <a:endParaRPr lang="de-DE"/>
          </a:p>
        </p:txBody>
      </p:sp>
      <p:sp>
        <p:nvSpPr>
          <p:cNvPr id="17" name="TextBox 17"/>
          <p:cNvSpPr txBox="1"/>
          <p:nvPr/>
        </p:nvSpPr>
        <p:spPr>
          <a:xfrm>
            <a:off x="3256106" y="1079246"/>
            <a:ext cx="1359176"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SCHÖNE TERMINE</a:t>
            </a:r>
          </a:p>
        </p:txBody>
      </p:sp>
      <p:grpSp>
        <p:nvGrpSpPr>
          <p:cNvPr id="18" name="Group 18"/>
          <p:cNvGrpSpPr/>
          <p:nvPr/>
        </p:nvGrpSpPr>
        <p:grpSpPr>
          <a:xfrm>
            <a:off x="2854840" y="4169637"/>
            <a:ext cx="2152651" cy="867709"/>
            <a:chOff x="0" y="0"/>
            <a:chExt cx="10646732" cy="4291574"/>
          </a:xfrm>
        </p:grpSpPr>
        <p:sp>
          <p:nvSpPr>
            <p:cNvPr id="19" name="Freeform 19"/>
            <p:cNvSpPr/>
            <p:nvPr/>
          </p:nvSpPr>
          <p:spPr>
            <a:xfrm>
              <a:off x="0" y="0"/>
              <a:ext cx="10646732" cy="4291574"/>
            </a:xfrm>
            <a:custGeom>
              <a:avLst/>
              <a:gdLst/>
              <a:ahLst/>
              <a:cxnLst/>
              <a:rect l="l" t="t" r="r" b="b"/>
              <a:pathLst>
                <a:path w="10646732" h="4291574">
                  <a:moveTo>
                    <a:pt x="0" y="0"/>
                  </a:moveTo>
                  <a:lnTo>
                    <a:pt x="0" y="4291574"/>
                  </a:lnTo>
                  <a:lnTo>
                    <a:pt x="10646732" y="4291574"/>
                  </a:lnTo>
                  <a:lnTo>
                    <a:pt x="10646732" y="0"/>
                  </a:lnTo>
                  <a:lnTo>
                    <a:pt x="0" y="0"/>
                  </a:lnTo>
                  <a:close/>
                  <a:moveTo>
                    <a:pt x="10585772" y="4230614"/>
                  </a:moveTo>
                  <a:lnTo>
                    <a:pt x="59690" y="4230614"/>
                  </a:lnTo>
                  <a:lnTo>
                    <a:pt x="59690" y="59690"/>
                  </a:lnTo>
                  <a:lnTo>
                    <a:pt x="10585772" y="59690"/>
                  </a:lnTo>
                  <a:lnTo>
                    <a:pt x="10585772" y="4230614"/>
                  </a:lnTo>
                  <a:close/>
                </a:path>
              </a:pathLst>
            </a:custGeom>
            <a:solidFill>
              <a:srgbClr val="EBEBEB"/>
            </a:solidFill>
          </p:spPr>
          <p:txBody>
            <a:bodyPr/>
            <a:lstStyle/>
            <a:p>
              <a:endParaRPr lang="de-DE"/>
            </a:p>
          </p:txBody>
        </p:sp>
      </p:grpSp>
      <p:grpSp>
        <p:nvGrpSpPr>
          <p:cNvPr id="20" name="Group 20"/>
          <p:cNvGrpSpPr/>
          <p:nvPr/>
        </p:nvGrpSpPr>
        <p:grpSpPr>
          <a:xfrm>
            <a:off x="2804093" y="7107755"/>
            <a:ext cx="2195422" cy="778405"/>
            <a:chOff x="0" y="0"/>
            <a:chExt cx="10858271" cy="3849890"/>
          </a:xfrm>
        </p:grpSpPr>
        <p:sp>
          <p:nvSpPr>
            <p:cNvPr id="21" name="Freeform 21"/>
            <p:cNvSpPr/>
            <p:nvPr/>
          </p:nvSpPr>
          <p:spPr>
            <a:xfrm>
              <a:off x="0" y="0"/>
              <a:ext cx="10858271" cy="3849890"/>
            </a:xfrm>
            <a:custGeom>
              <a:avLst/>
              <a:gdLst/>
              <a:ahLst/>
              <a:cxnLst/>
              <a:rect l="l" t="t" r="r" b="b"/>
              <a:pathLst>
                <a:path w="10858271" h="3849890">
                  <a:moveTo>
                    <a:pt x="0" y="0"/>
                  </a:moveTo>
                  <a:lnTo>
                    <a:pt x="0" y="3849890"/>
                  </a:lnTo>
                  <a:lnTo>
                    <a:pt x="10858271" y="3849890"/>
                  </a:lnTo>
                  <a:lnTo>
                    <a:pt x="10858271" y="0"/>
                  </a:lnTo>
                  <a:lnTo>
                    <a:pt x="0" y="0"/>
                  </a:lnTo>
                  <a:close/>
                  <a:moveTo>
                    <a:pt x="10797311" y="3788930"/>
                  </a:moveTo>
                  <a:lnTo>
                    <a:pt x="59690" y="3788930"/>
                  </a:lnTo>
                  <a:lnTo>
                    <a:pt x="59690" y="59690"/>
                  </a:lnTo>
                  <a:lnTo>
                    <a:pt x="10797311" y="59690"/>
                  </a:lnTo>
                  <a:lnTo>
                    <a:pt x="10797311" y="3788930"/>
                  </a:lnTo>
                  <a:close/>
                </a:path>
              </a:pathLst>
            </a:custGeom>
            <a:solidFill>
              <a:srgbClr val="EBEBEB"/>
            </a:solidFill>
          </p:spPr>
          <p:txBody>
            <a:bodyPr/>
            <a:lstStyle/>
            <a:p>
              <a:endParaRPr lang="de-DE"/>
            </a:p>
          </p:txBody>
        </p:sp>
      </p:grpSp>
      <p:sp>
        <p:nvSpPr>
          <p:cNvPr id="22" name="TextBox 22"/>
          <p:cNvSpPr txBox="1"/>
          <p:nvPr/>
        </p:nvSpPr>
        <p:spPr>
          <a:xfrm>
            <a:off x="2747366" y="7117280"/>
            <a:ext cx="2367600" cy="137245"/>
          </a:xfrm>
          <a:prstGeom prst="rect">
            <a:avLst/>
          </a:prstGeom>
        </p:spPr>
        <p:txBody>
          <a:bodyPr lIns="0" tIns="0" rIns="0" bIns="0" rtlCol="0" anchor="t">
            <a:spAutoFit/>
          </a:bodyPr>
          <a:lstStyle/>
          <a:p>
            <a:pPr algn="ctr">
              <a:lnSpc>
                <a:spcPts val="1095"/>
              </a:lnSpc>
            </a:pPr>
            <a:r>
              <a:rPr lang="en-US" sz="799">
                <a:solidFill>
                  <a:srgbClr val="000000"/>
                </a:solidFill>
                <a:latin typeface="Garamond"/>
                <a:ea typeface="Garamond"/>
                <a:cs typeface="Garamond"/>
                <a:sym typeface="Garamond"/>
              </a:rPr>
              <a:t>RÉSUMÉ</a:t>
            </a:r>
          </a:p>
        </p:txBody>
      </p:sp>
      <p:sp>
        <p:nvSpPr>
          <p:cNvPr id="23" name="TextBox 23"/>
          <p:cNvSpPr txBox="1"/>
          <p:nvPr/>
        </p:nvSpPr>
        <p:spPr>
          <a:xfrm>
            <a:off x="595028" y="577129"/>
            <a:ext cx="1359176" cy="107696"/>
          </a:xfrm>
          <a:prstGeom prst="rect">
            <a:avLst/>
          </a:prstGeom>
        </p:spPr>
        <p:txBody>
          <a:bodyPr lIns="0" tIns="0" rIns="0" bIns="0" rtlCol="0" anchor="t">
            <a:spAutoFit/>
          </a:bodyPr>
          <a:lstStyle/>
          <a:p>
            <a:pPr algn="l">
              <a:lnSpc>
                <a:spcPts val="822"/>
              </a:lnSpc>
            </a:pPr>
            <a:r>
              <a:rPr lang="en-US" sz="600">
                <a:solidFill>
                  <a:srgbClr val="000000"/>
                </a:solidFill>
                <a:latin typeface="Garamond Bold"/>
                <a:ea typeface="Garamond Bold"/>
                <a:cs typeface="Garamond Bold"/>
                <a:sym typeface="Garamond Bold"/>
              </a:rPr>
              <a:t>WOCHE:</a:t>
            </a:r>
          </a:p>
        </p:txBody>
      </p:sp>
      <p:sp>
        <p:nvSpPr>
          <p:cNvPr id="24" name="TextBox 24"/>
          <p:cNvSpPr txBox="1"/>
          <p:nvPr/>
        </p:nvSpPr>
        <p:spPr>
          <a:xfrm>
            <a:off x="895294" y="2490264"/>
            <a:ext cx="1698725"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ZIELE</a:t>
            </a:r>
          </a:p>
        </p:txBody>
      </p:sp>
      <p:grpSp>
        <p:nvGrpSpPr>
          <p:cNvPr id="25" name="Group 25"/>
          <p:cNvGrpSpPr/>
          <p:nvPr/>
        </p:nvGrpSpPr>
        <p:grpSpPr>
          <a:xfrm>
            <a:off x="985722" y="469078"/>
            <a:ext cx="1645432" cy="342848"/>
            <a:chOff x="0" y="0"/>
            <a:chExt cx="856700" cy="178505"/>
          </a:xfrm>
        </p:grpSpPr>
        <p:sp>
          <p:nvSpPr>
            <p:cNvPr id="26" name="Freeform 26"/>
            <p:cNvSpPr/>
            <p:nvPr/>
          </p:nvSpPr>
          <p:spPr>
            <a:xfrm>
              <a:off x="0" y="0"/>
              <a:ext cx="856700" cy="178505"/>
            </a:xfrm>
            <a:custGeom>
              <a:avLst/>
              <a:gdLst/>
              <a:ahLst/>
              <a:cxnLst/>
              <a:rect l="l" t="t" r="r" b="b"/>
              <a:pathLst>
                <a:path w="856700" h="178505">
                  <a:moveTo>
                    <a:pt x="0" y="0"/>
                  </a:moveTo>
                  <a:lnTo>
                    <a:pt x="856700" y="0"/>
                  </a:lnTo>
                  <a:lnTo>
                    <a:pt x="856700" y="178505"/>
                  </a:lnTo>
                  <a:lnTo>
                    <a:pt x="0" y="178505"/>
                  </a:lnTo>
                  <a:close/>
                </a:path>
              </a:pathLst>
            </a:custGeom>
            <a:solidFill>
              <a:srgbClr val="F6F6F6"/>
            </a:solidFill>
          </p:spPr>
          <p:txBody>
            <a:bodyPr/>
            <a:lstStyle/>
            <a:p>
              <a:endParaRPr lang="de-DE"/>
            </a:p>
          </p:txBody>
        </p:sp>
        <p:sp>
          <p:nvSpPr>
            <p:cNvPr id="27" name="TextBox 27"/>
            <p:cNvSpPr txBox="1"/>
            <p:nvPr/>
          </p:nvSpPr>
          <p:spPr>
            <a:xfrm>
              <a:off x="0" y="-28575"/>
              <a:ext cx="856700" cy="207080"/>
            </a:xfrm>
            <a:prstGeom prst="rect">
              <a:avLst/>
            </a:prstGeom>
          </p:spPr>
          <p:txBody>
            <a:bodyPr lIns="36945" tIns="36945" rIns="36945" bIns="36945" rtlCol="0" anchor="ctr"/>
            <a:lstStyle/>
            <a:p>
              <a:pPr algn="ctr">
                <a:lnSpc>
                  <a:spcPts val="1832"/>
                </a:lnSpc>
              </a:pPr>
              <a:endParaRPr/>
            </a:p>
          </p:txBody>
        </p:sp>
      </p:grpSp>
      <p:sp>
        <p:nvSpPr>
          <p:cNvPr id="28" name="TextBox 28"/>
          <p:cNvSpPr txBox="1"/>
          <p:nvPr/>
        </p:nvSpPr>
        <p:spPr>
          <a:xfrm>
            <a:off x="3270975" y="2164170"/>
            <a:ext cx="1359176"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ERNÄHRUNG</a:t>
            </a:r>
          </a:p>
        </p:txBody>
      </p:sp>
      <p:sp>
        <p:nvSpPr>
          <p:cNvPr id="29" name="TextBox 29"/>
          <p:cNvSpPr txBox="1"/>
          <p:nvPr/>
        </p:nvSpPr>
        <p:spPr>
          <a:xfrm>
            <a:off x="2988587" y="2633068"/>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DI</a:t>
            </a:r>
          </a:p>
        </p:txBody>
      </p:sp>
      <p:sp>
        <p:nvSpPr>
          <p:cNvPr id="30" name="TextBox 30"/>
          <p:cNvSpPr txBox="1"/>
          <p:nvPr/>
        </p:nvSpPr>
        <p:spPr>
          <a:xfrm>
            <a:off x="2983518" y="2870837"/>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MI</a:t>
            </a:r>
          </a:p>
        </p:txBody>
      </p:sp>
      <p:sp>
        <p:nvSpPr>
          <p:cNvPr id="31" name="TextBox 31"/>
          <p:cNvSpPr txBox="1"/>
          <p:nvPr/>
        </p:nvSpPr>
        <p:spPr>
          <a:xfrm>
            <a:off x="2983518" y="3129194"/>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DO</a:t>
            </a:r>
          </a:p>
        </p:txBody>
      </p:sp>
      <p:sp>
        <p:nvSpPr>
          <p:cNvPr id="32" name="TextBox 32"/>
          <p:cNvSpPr txBox="1"/>
          <p:nvPr/>
        </p:nvSpPr>
        <p:spPr>
          <a:xfrm>
            <a:off x="2983518" y="3406656"/>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FR</a:t>
            </a:r>
          </a:p>
        </p:txBody>
      </p:sp>
      <p:sp>
        <p:nvSpPr>
          <p:cNvPr id="33" name="TextBox 33"/>
          <p:cNvSpPr txBox="1"/>
          <p:nvPr/>
        </p:nvSpPr>
        <p:spPr>
          <a:xfrm>
            <a:off x="2983518" y="3669116"/>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SA</a:t>
            </a:r>
          </a:p>
        </p:txBody>
      </p:sp>
      <p:sp>
        <p:nvSpPr>
          <p:cNvPr id="34" name="TextBox 34"/>
          <p:cNvSpPr txBox="1"/>
          <p:nvPr/>
        </p:nvSpPr>
        <p:spPr>
          <a:xfrm>
            <a:off x="2983518" y="2386843"/>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MO</a:t>
            </a:r>
          </a:p>
        </p:txBody>
      </p:sp>
      <p:sp>
        <p:nvSpPr>
          <p:cNvPr id="35" name="TextBox 35"/>
          <p:cNvSpPr txBox="1"/>
          <p:nvPr/>
        </p:nvSpPr>
        <p:spPr>
          <a:xfrm>
            <a:off x="2983518" y="3929112"/>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SO</a:t>
            </a:r>
          </a:p>
        </p:txBody>
      </p:sp>
      <p:grpSp>
        <p:nvGrpSpPr>
          <p:cNvPr id="36" name="Group 36"/>
          <p:cNvGrpSpPr/>
          <p:nvPr/>
        </p:nvGrpSpPr>
        <p:grpSpPr>
          <a:xfrm>
            <a:off x="595028" y="3787646"/>
            <a:ext cx="2145022" cy="494344"/>
            <a:chOff x="0" y="0"/>
            <a:chExt cx="1116813" cy="257382"/>
          </a:xfrm>
        </p:grpSpPr>
        <p:sp>
          <p:nvSpPr>
            <p:cNvPr id="37" name="Freeform 37"/>
            <p:cNvSpPr/>
            <p:nvPr/>
          </p:nvSpPr>
          <p:spPr>
            <a:xfrm>
              <a:off x="0" y="0"/>
              <a:ext cx="1116813" cy="257382"/>
            </a:xfrm>
            <a:custGeom>
              <a:avLst/>
              <a:gdLst/>
              <a:ahLst/>
              <a:cxnLst/>
              <a:rect l="l" t="t" r="r" b="b"/>
              <a:pathLst>
                <a:path w="1116813" h="257382">
                  <a:moveTo>
                    <a:pt x="0" y="0"/>
                  </a:moveTo>
                  <a:lnTo>
                    <a:pt x="1116813" y="0"/>
                  </a:lnTo>
                  <a:lnTo>
                    <a:pt x="1116813" y="257382"/>
                  </a:lnTo>
                  <a:lnTo>
                    <a:pt x="0" y="257382"/>
                  </a:lnTo>
                  <a:close/>
                </a:path>
              </a:pathLst>
            </a:custGeom>
            <a:solidFill>
              <a:srgbClr val="F6F6F6"/>
            </a:solidFill>
          </p:spPr>
          <p:txBody>
            <a:bodyPr/>
            <a:lstStyle/>
            <a:p>
              <a:endParaRPr lang="de-DE"/>
            </a:p>
          </p:txBody>
        </p:sp>
        <p:sp>
          <p:nvSpPr>
            <p:cNvPr id="38" name="TextBox 38"/>
            <p:cNvSpPr txBox="1"/>
            <p:nvPr/>
          </p:nvSpPr>
          <p:spPr>
            <a:xfrm>
              <a:off x="0" y="-28575"/>
              <a:ext cx="1116813" cy="285957"/>
            </a:xfrm>
            <a:prstGeom prst="rect">
              <a:avLst/>
            </a:prstGeom>
          </p:spPr>
          <p:txBody>
            <a:bodyPr lIns="36945" tIns="36945" rIns="36945" bIns="36945" rtlCol="0" anchor="ctr"/>
            <a:lstStyle/>
            <a:p>
              <a:pPr algn="ctr">
                <a:lnSpc>
                  <a:spcPts val="1832"/>
                </a:lnSpc>
              </a:pPr>
              <a:endParaRPr/>
            </a:p>
          </p:txBody>
        </p:sp>
      </p:grpSp>
      <p:grpSp>
        <p:nvGrpSpPr>
          <p:cNvPr id="39" name="Group 39"/>
          <p:cNvGrpSpPr/>
          <p:nvPr/>
        </p:nvGrpSpPr>
        <p:grpSpPr>
          <a:xfrm>
            <a:off x="2846864" y="5135749"/>
            <a:ext cx="2152651" cy="867709"/>
            <a:chOff x="0" y="0"/>
            <a:chExt cx="10646732" cy="4291574"/>
          </a:xfrm>
        </p:grpSpPr>
        <p:sp>
          <p:nvSpPr>
            <p:cNvPr id="40" name="Freeform 40"/>
            <p:cNvSpPr/>
            <p:nvPr/>
          </p:nvSpPr>
          <p:spPr>
            <a:xfrm>
              <a:off x="0" y="0"/>
              <a:ext cx="10646732" cy="4291574"/>
            </a:xfrm>
            <a:custGeom>
              <a:avLst/>
              <a:gdLst/>
              <a:ahLst/>
              <a:cxnLst/>
              <a:rect l="l" t="t" r="r" b="b"/>
              <a:pathLst>
                <a:path w="10646732" h="4291574">
                  <a:moveTo>
                    <a:pt x="0" y="0"/>
                  </a:moveTo>
                  <a:lnTo>
                    <a:pt x="0" y="4291574"/>
                  </a:lnTo>
                  <a:lnTo>
                    <a:pt x="10646732" y="4291574"/>
                  </a:lnTo>
                  <a:lnTo>
                    <a:pt x="10646732" y="0"/>
                  </a:lnTo>
                  <a:lnTo>
                    <a:pt x="0" y="0"/>
                  </a:lnTo>
                  <a:close/>
                  <a:moveTo>
                    <a:pt x="10585772" y="4230614"/>
                  </a:moveTo>
                  <a:lnTo>
                    <a:pt x="59690" y="4230614"/>
                  </a:lnTo>
                  <a:lnTo>
                    <a:pt x="59690" y="59690"/>
                  </a:lnTo>
                  <a:lnTo>
                    <a:pt x="10585772" y="59690"/>
                  </a:lnTo>
                  <a:lnTo>
                    <a:pt x="10585772" y="4230614"/>
                  </a:lnTo>
                  <a:close/>
                </a:path>
              </a:pathLst>
            </a:custGeom>
            <a:solidFill>
              <a:srgbClr val="EBEBEB"/>
            </a:solidFill>
          </p:spPr>
          <p:txBody>
            <a:bodyPr/>
            <a:lstStyle/>
            <a:p>
              <a:endParaRPr lang="de-DE"/>
            </a:p>
          </p:txBody>
        </p:sp>
      </p:grpSp>
      <p:sp>
        <p:nvSpPr>
          <p:cNvPr id="41" name="TextBox 41"/>
          <p:cNvSpPr txBox="1"/>
          <p:nvPr/>
        </p:nvSpPr>
        <p:spPr>
          <a:xfrm>
            <a:off x="3205360" y="5135553"/>
            <a:ext cx="1359176"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LIEBE</a:t>
            </a:r>
          </a:p>
        </p:txBody>
      </p:sp>
      <p:grpSp>
        <p:nvGrpSpPr>
          <p:cNvPr id="42" name="Group 42"/>
          <p:cNvGrpSpPr/>
          <p:nvPr/>
        </p:nvGrpSpPr>
        <p:grpSpPr>
          <a:xfrm>
            <a:off x="594929" y="7098230"/>
            <a:ext cx="2088815" cy="778405"/>
            <a:chOff x="0" y="0"/>
            <a:chExt cx="10331007" cy="3849890"/>
          </a:xfrm>
        </p:grpSpPr>
        <p:sp>
          <p:nvSpPr>
            <p:cNvPr id="43" name="Freeform 43"/>
            <p:cNvSpPr/>
            <p:nvPr/>
          </p:nvSpPr>
          <p:spPr>
            <a:xfrm>
              <a:off x="0" y="0"/>
              <a:ext cx="10331007" cy="3849890"/>
            </a:xfrm>
            <a:custGeom>
              <a:avLst/>
              <a:gdLst/>
              <a:ahLst/>
              <a:cxnLst/>
              <a:rect l="l" t="t" r="r" b="b"/>
              <a:pathLst>
                <a:path w="10331007" h="3849890">
                  <a:moveTo>
                    <a:pt x="0" y="0"/>
                  </a:moveTo>
                  <a:lnTo>
                    <a:pt x="0" y="3849890"/>
                  </a:lnTo>
                  <a:lnTo>
                    <a:pt x="10331007" y="3849890"/>
                  </a:lnTo>
                  <a:lnTo>
                    <a:pt x="10331007" y="0"/>
                  </a:lnTo>
                  <a:lnTo>
                    <a:pt x="0" y="0"/>
                  </a:lnTo>
                  <a:close/>
                  <a:moveTo>
                    <a:pt x="10270047" y="3788930"/>
                  </a:moveTo>
                  <a:lnTo>
                    <a:pt x="59690" y="3788930"/>
                  </a:lnTo>
                  <a:lnTo>
                    <a:pt x="59690" y="59690"/>
                  </a:lnTo>
                  <a:lnTo>
                    <a:pt x="10270047" y="59690"/>
                  </a:lnTo>
                  <a:lnTo>
                    <a:pt x="10270047" y="3788930"/>
                  </a:lnTo>
                  <a:close/>
                </a:path>
              </a:pathLst>
            </a:custGeom>
            <a:solidFill>
              <a:srgbClr val="EBEBEB"/>
            </a:solidFill>
          </p:spPr>
          <p:txBody>
            <a:bodyPr/>
            <a:lstStyle/>
            <a:p>
              <a:endParaRPr lang="de-DE"/>
            </a:p>
          </p:txBody>
        </p:sp>
      </p:grpSp>
      <p:sp>
        <p:nvSpPr>
          <p:cNvPr id="44" name="TextBox 44"/>
          <p:cNvSpPr txBox="1"/>
          <p:nvPr/>
        </p:nvSpPr>
        <p:spPr>
          <a:xfrm>
            <a:off x="387143" y="7117280"/>
            <a:ext cx="2367600" cy="137245"/>
          </a:xfrm>
          <a:prstGeom prst="rect">
            <a:avLst/>
          </a:prstGeom>
        </p:spPr>
        <p:txBody>
          <a:bodyPr lIns="0" tIns="0" rIns="0" bIns="0" rtlCol="0" anchor="t">
            <a:spAutoFit/>
          </a:bodyPr>
          <a:lstStyle/>
          <a:p>
            <a:pPr algn="ctr">
              <a:lnSpc>
                <a:spcPts val="1095"/>
              </a:lnSpc>
            </a:pPr>
            <a:r>
              <a:rPr lang="en-US" sz="799">
                <a:solidFill>
                  <a:srgbClr val="000000"/>
                </a:solidFill>
                <a:latin typeface="Garamond"/>
                <a:ea typeface="Garamond"/>
                <a:cs typeface="Garamond"/>
                <a:sym typeface="Garamond"/>
              </a:rPr>
              <a:t>AUSGABEN</a:t>
            </a:r>
          </a:p>
        </p:txBody>
      </p:sp>
      <p:sp>
        <p:nvSpPr>
          <p:cNvPr id="45" name="TextBox 45"/>
          <p:cNvSpPr txBox="1"/>
          <p:nvPr/>
        </p:nvSpPr>
        <p:spPr>
          <a:xfrm>
            <a:off x="3383426" y="4188880"/>
            <a:ext cx="1079528"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ME-TIME</a:t>
            </a:r>
          </a:p>
        </p:txBody>
      </p:sp>
      <p:grpSp>
        <p:nvGrpSpPr>
          <p:cNvPr id="46" name="Group 46"/>
          <p:cNvGrpSpPr/>
          <p:nvPr/>
        </p:nvGrpSpPr>
        <p:grpSpPr>
          <a:xfrm>
            <a:off x="594929" y="3236152"/>
            <a:ext cx="2145022" cy="494344"/>
            <a:chOff x="0" y="0"/>
            <a:chExt cx="1116813" cy="257382"/>
          </a:xfrm>
        </p:grpSpPr>
        <p:sp>
          <p:nvSpPr>
            <p:cNvPr id="47" name="Freeform 47"/>
            <p:cNvSpPr/>
            <p:nvPr/>
          </p:nvSpPr>
          <p:spPr>
            <a:xfrm>
              <a:off x="0" y="0"/>
              <a:ext cx="1116813" cy="257382"/>
            </a:xfrm>
            <a:custGeom>
              <a:avLst/>
              <a:gdLst/>
              <a:ahLst/>
              <a:cxnLst/>
              <a:rect l="l" t="t" r="r" b="b"/>
              <a:pathLst>
                <a:path w="1116813" h="257382">
                  <a:moveTo>
                    <a:pt x="0" y="0"/>
                  </a:moveTo>
                  <a:lnTo>
                    <a:pt x="1116813" y="0"/>
                  </a:lnTo>
                  <a:lnTo>
                    <a:pt x="1116813" y="257382"/>
                  </a:lnTo>
                  <a:lnTo>
                    <a:pt x="0" y="257382"/>
                  </a:lnTo>
                  <a:close/>
                </a:path>
              </a:pathLst>
            </a:custGeom>
            <a:solidFill>
              <a:srgbClr val="F6F6F6"/>
            </a:solidFill>
          </p:spPr>
          <p:txBody>
            <a:bodyPr/>
            <a:lstStyle/>
            <a:p>
              <a:endParaRPr lang="de-DE"/>
            </a:p>
          </p:txBody>
        </p:sp>
        <p:sp>
          <p:nvSpPr>
            <p:cNvPr id="48" name="TextBox 48"/>
            <p:cNvSpPr txBox="1"/>
            <p:nvPr/>
          </p:nvSpPr>
          <p:spPr>
            <a:xfrm>
              <a:off x="0" y="-28575"/>
              <a:ext cx="1116813" cy="285957"/>
            </a:xfrm>
            <a:prstGeom prst="rect">
              <a:avLst/>
            </a:prstGeom>
          </p:spPr>
          <p:txBody>
            <a:bodyPr lIns="36945" tIns="36945" rIns="36945" bIns="36945" rtlCol="0" anchor="ctr"/>
            <a:lstStyle/>
            <a:p>
              <a:pPr algn="ctr">
                <a:lnSpc>
                  <a:spcPts val="1832"/>
                </a:lnSpc>
              </a:pPr>
              <a:endParaRPr/>
            </a:p>
          </p:txBody>
        </p:sp>
      </p:grpSp>
      <p:grpSp>
        <p:nvGrpSpPr>
          <p:cNvPr id="49" name="Group 49"/>
          <p:cNvGrpSpPr/>
          <p:nvPr/>
        </p:nvGrpSpPr>
        <p:grpSpPr>
          <a:xfrm>
            <a:off x="595028" y="2684658"/>
            <a:ext cx="2145022" cy="494344"/>
            <a:chOff x="0" y="0"/>
            <a:chExt cx="1116813" cy="257382"/>
          </a:xfrm>
        </p:grpSpPr>
        <p:sp>
          <p:nvSpPr>
            <p:cNvPr id="50" name="Freeform 50"/>
            <p:cNvSpPr/>
            <p:nvPr/>
          </p:nvSpPr>
          <p:spPr>
            <a:xfrm>
              <a:off x="0" y="0"/>
              <a:ext cx="1116813" cy="257382"/>
            </a:xfrm>
            <a:custGeom>
              <a:avLst/>
              <a:gdLst/>
              <a:ahLst/>
              <a:cxnLst/>
              <a:rect l="l" t="t" r="r" b="b"/>
              <a:pathLst>
                <a:path w="1116813" h="257382">
                  <a:moveTo>
                    <a:pt x="0" y="0"/>
                  </a:moveTo>
                  <a:lnTo>
                    <a:pt x="1116813" y="0"/>
                  </a:lnTo>
                  <a:lnTo>
                    <a:pt x="1116813" y="257382"/>
                  </a:lnTo>
                  <a:lnTo>
                    <a:pt x="0" y="257382"/>
                  </a:lnTo>
                  <a:close/>
                </a:path>
              </a:pathLst>
            </a:custGeom>
            <a:solidFill>
              <a:srgbClr val="F6F6F6"/>
            </a:solidFill>
          </p:spPr>
          <p:txBody>
            <a:bodyPr/>
            <a:lstStyle/>
            <a:p>
              <a:endParaRPr lang="de-DE"/>
            </a:p>
          </p:txBody>
        </p:sp>
        <p:sp>
          <p:nvSpPr>
            <p:cNvPr id="51" name="TextBox 51"/>
            <p:cNvSpPr txBox="1"/>
            <p:nvPr/>
          </p:nvSpPr>
          <p:spPr>
            <a:xfrm>
              <a:off x="0" y="-28575"/>
              <a:ext cx="1116813" cy="285957"/>
            </a:xfrm>
            <a:prstGeom prst="rect">
              <a:avLst/>
            </a:prstGeom>
          </p:spPr>
          <p:txBody>
            <a:bodyPr lIns="36945" tIns="36945" rIns="36945" bIns="36945" rtlCol="0" anchor="ctr"/>
            <a:lstStyle/>
            <a:p>
              <a:pPr algn="ctr">
                <a:lnSpc>
                  <a:spcPts val="1832"/>
                </a:lnSpc>
              </a:pPr>
              <a:endParaRPr/>
            </a:p>
          </p:txBody>
        </p:sp>
      </p:grpSp>
      <p:grpSp>
        <p:nvGrpSpPr>
          <p:cNvPr id="52" name="Group 52"/>
          <p:cNvGrpSpPr/>
          <p:nvPr/>
        </p:nvGrpSpPr>
        <p:grpSpPr>
          <a:xfrm>
            <a:off x="609622" y="1024583"/>
            <a:ext cx="2145121" cy="1354377"/>
            <a:chOff x="0" y="0"/>
            <a:chExt cx="10609486" cy="6698574"/>
          </a:xfrm>
        </p:grpSpPr>
        <p:sp>
          <p:nvSpPr>
            <p:cNvPr id="53" name="Freeform 53"/>
            <p:cNvSpPr/>
            <p:nvPr/>
          </p:nvSpPr>
          <p:spPr>
            <a:xfrm>
              <a:off x="0" y="0"/>
              <a:ext cx="10609487" cy="6698574"/>
            </a:xfrm>
            <a:custGeom>
              <a:avLst/>
              <a:gdLst/>
              <a:ahLst/>
              <a:cxnLst/>
              <a:rect l="l" t="t" r="r" b="b"/>
              <a:pathLst>
                <a:path w="10609487" h="6698574">
                  <a:moveTo>
                    <a:pt x="0" y="0"/>
                  </a:moveTo>
                  <a:lnTo>
                    <a:pt x="0" y="6698574"/>
                  </a:lnTo>
                  <a:lnTo>
                    <a:pt x="10609487" y="6698574"/>
                  </a:lnTo>
                  <a:lnTo>
                    <a:pt x="10609487" y="0"/>
                  </a:lnTo>
                  <a:lnTo>
                    <a:pt x="0" y="0"/>
                  </a:lnTo>
                  <a:close/>
                  <a:moveTo>
                    <a:pt x="10548527" y="6637613"/>
                  </a:moveTo>
                  <a:lnTo>
                    <a:pt x="59690" y="6637613"/>
                  </a:lnTo>
                  <a:lnTo>
                    <a:pt x="59690" y="59690"/>
                  </a:lnTo>
                  <a:lnTo>
                    <a:pt x="10548527" y="59690"/>
                  </a:lnTo>
                  <a:lnTo>
                    <a:pt x="10548527" y="6637613"/>
                  </a:lnTo>
                  <a:close/>
                </a:path>
              </a:pathLst>
            </a:custGeom>
            <a:solidFill>
              <a:srgbClr val="EBEBEB"/>
            </a:solidFill>
          </p:spPr>
          <p:txBody>
            <a:bodyPr/>
            <a:lstStyle/>
            <a:p>
              <a:endParaRPr lang="de-DE"/>
            </a:p>
          </p:txBody>
        </p:sp>
      </p:grpSp>
      <p:sp>
        <p:nvSpPr>
          <p:cNvPr id="54" name="TextBox 54"/>
          <p:cNvSpPr txBox="1"/>
          <p:nvPr/>
        </p:nvSpPr>
        <p:spPr>
          <a:xfrm>
            <a:off x="966041" y="1056149"/>
            <a:ext cx="1432282"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AFFIRMATION | IMPULS</a:t>
            </a:r>
          </a:p>
        </p:txBody>
      </p:sp>
      <p:sp>
        <p:nvSpPr>
          <p:cNvPr id="55" name="AutoShape 55"/>
          <p:cNvSpPr/>
          <p:nvPr/>
        </p:nvSpPr>
        <p:spPr>
          <a:xfrm>
            <a:off x="3205360" y="4039580"/>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6" name="AutoShape 56"/>
          <p:cNvSpPr/>
          <p:nvPr/>
        </p:nvSpPr>
        <p:spPr>
          <a:xfrm>
            <a:off x="3209308" y="3796349"/>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7" name="AutoShape 57"/>
          <p:cNvSpPr/>
          <p:nvPr/>
        </p:nvSpPr>
        <p:spPr>
          <a:xfrm>
            <a:off x="3205360" y="3547322"/>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8" name="AutoShape 58"/>
          <p:cNvSpPr/>
          <p:nvPr/>
        </p:nvSpPr>
        <p:spPr>
          <a:xfrm>
            <a:off x="3209308" y="3304091"/>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9" name="AutoShape 59"/>
          <p:cNvSpPr/>
          <p:nvPr/>
        </p:nvSpPr>
        <p:spPr>
          <a:xfrm>
            <a:off x="3200291" y="3019657"/>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60" name="AutoShape 60"/>
          <p:cNvSpPr/>
          <p:nvPr/>
        </p:nvSpPr>
        <p:spPr>
          <a:xfrm>
            <a:off x="3204238" y="2776426"/>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61" name="AutoShape 61"/>
          <p:cNvSpPr/>
          <p:nvPr/>
        </p:nvSpPr>
        <p:spPr>
          <a:xfrm>
            <a:off x="3200291" y="2514076"/>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62" name="AutoShape 62"/>
          <p:cNvSpPr/>
          <p:nvPr/>
        </p:nvSpPr>
        <p:spPr>
          <a:xfrm flipV="1">
            <a:off x="2871832" y="1706534"/>
            <a:ext cx="2135659" cy="0"/>
          </a:xfrm>
          <a:prstGeom prst="line">
            <a:avLst/>
          </a:prstGeom>
          <a:ln w="9525" cap="flat">
            <a:solidFill>
              <a:srgbClr val="000000"/>
            </a:solidFill>
            <a:prstDash val="sysDash"/>
            <a:headEnd type="none" w="sm" len="sm"/>
            <a:tailEnd type="none" w="sm" len="sm"/>
          </a:ln>
        </p:spPr>
        <p:txBody>
          <a:bodyPr/>
          <a:lstStyle/>
          <a:p>
            <a:endParaRPr lang="de-DE"/>
          </a:p>
        </p:txBody>
      </p:sp>
      <p:sp>
        <p:nvSpPr>
          <p:cNvPr id="63" name="AutoShape 63"/>
          <p:cNvSpPr/>
          <p:nvPr/>
        </p:nvSpPr>
        <p:spPr>
          <a:xfrm flipV="1">
            <a:off x="2882734" y="1957281"/>
            <a:ext cx="2135659" cy="0"/>
          </a:xfrm>
          <a:prstGeom prst="line">
            <a:avLst/>
          </a:prstGeom>
          <a:ln w="9525" cap="flat">
            <a:solidFill>
              <a:srgbClr val="000000"/>
            </a:solidFill>
            <a:prstDash val="sysDash"/>
            <a:headEnd type="none" w="sm" len="sm"/>
            <a:tailEnd type="none" w="sm" len="sm"/>
          </a:ln>
        </p:spPr>
        <p:txBody>
          <a:bodyPr/>
          <a:lstStyle/>
          <a:p>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72164" y="6637465"/>
            <a:ext cx="4438535" cy="0"/>
          </a:xfrm>
          <a:prstGeom prst="line">
            <a:avLst/>
          </a:prstGeom>
          <a:ln w="9525" cap="flat">
            <a:solidFill>
              <a:srgbClr val="C2C2C2"/>
            </a:solidFill>
            <a:prstDash val="solid"/>
            <a:headEnd type="none" w="sm" len="sm"/>
            <a:tailEnd type="none" w="sm" len="sm"/>
          </a:ln>
        </p:spPr>
        <p:txBody>
          <a:bodyPr/>
          <a:lstStyle/>
          <a:p>
            <a:endParaRPr lang="de-DE"/>
          </a:p>
        </p:txBody>
      </p:sp>
      <p:sp>
        <p:nvSpPr>
          <p:cNvPr id="3" name="AutoShape 3"/>
          <p:cNvSpPr/>
          <p:nvPr/>
        </p:nvSpPr>
        <p:spPr>
          <a:xfrm>
            <a:off x="572164" y="6908654"/>
            <a:ext cx="4439755" cy="3495"/>
          </a:xfrm>
          <a:prstGeom prst="line">
            <a:avLst/>
          </a:prstGeom>
          <a:ln w="9525" cap="flat">
            <a:solidFill>
              <a:srgbClr val="C2C2C2"/>
            </a:solidFill>
            <a:prstDash val="solid"/>
            <a:headEnd type="none" w="sm" len="sm"/>
            <a:tailEnd type="none" w="sm" len="sm"/>
          </a:ln>
        </p:spPr>
        <p:txBody>
          <a:bodyPr/>
          <a:lstStyle/>
          <a:p>
            <a:endParaRPr lang="de-DE"/>
          </a:p>
        </p:txBody>
      </p:sp>
      <p:sp>
        <p:nvSpPr>
          <p:cNvPr id="4" name="AutoShape 4"/>
          <p:cNvSpPr/>
          <p:nvPr/>
        </p:nvSpPr>
        <p:spPr>
          <a:xfrm>
            <a:off x="572164" y="7183338"/>
            <a:ext cx="4439753" cy="3495"/>
          </a:xfrm>
          <a:prstGeom prst="line">
            <a:avLst/>
          </a:prstGeom>
          <a:ln w="9525" cap="flat">
            <a:solidFill>
              <a:srgbClr val="C2C2C2"/>
            </a:solidFill>
            <a:prstDash val="solid"/>
            <a:headEnd type="none" w="sm" len="sm"/>
            <a:tailEnd type="none" w="sm" len="sm"/>
          </a:ln>
        </p:spPr>
        <p:txBody>
          <a:bodyPr/>
          <a:lstStyle/>
          <a:p>
            <a:endParaRPr lang="de-DE"/>
          </a:p>
        </p:txBody>
      </p:sp>
      <p:grpSp>
        <p:nvGrpSpPr>
          <p:cNvPr id="5" name="Group 5"/>
          <p:cNvGrpSpPr/>
          <p:nvPr/>
        </p:nvGrpSpPr>
        <p:grpSpPr>
          <a:xfrm>
            <a:off x="-585987" y="559440"/>
            <a:ext cx="6337610" cy="545047"/>
            <a:chOff x="0" y="0"/>
            <a:chExt cx="8061257" cy="693284"/>
          </a:xfrm>
        </p:grpSpPr>
        <p:sp>
          <p:nvSpPr>
            <p:cNvPr id="6" name="Freeform 6"/>
            <p:cNvSpPr/>
            <p:nvPr/>
          </p:nvSpPr>
          <p:spPr>
            <a:xfrm>
              <a:off x="0" y="0"/>
              <a:ext cx="8061257" cy="693284"/>
            </a:xfrm>
            <a:custGeom>
              <a:avLst/>
              <a:gdLst/>
              <a:ahLst/>
              <a:cxnLst/>
              <a:rect l="l" t="t" r="r" b="b"/>
              <a:pathLst>
                <a:path w="8061257" h="693284">
                  <a:moveTo>
                    <a:pt x="0" y="0"/>
                  </a:moveTo>
                  <a:lnTo>
                    <a:pt x="8061257" y="0"/>
                  </a:lnTo>
                  <a:lnTo>
                    <a:pt x="8061257" y="693284"/>
                  </a:lnTo>
                  <a:lnTo>
                    <a:pt x="0" y="693284"/>
                  </a:lnTo>
                  <a:close/>
                </a:path>
              </a:pathLst>
            </a:custGeom>
            <a:solidFill>
              <a:srgbClr val="F6F6F6"/>
            </a:solidFill>
          </p:spPr>
          <p:txBody>
            <a:bodyPr/>
            <a:lstStyle/>
            <a:p>
              <a:endParaRPr lang="de-DE"/>
            </a:p>
          </p:txBody>
        </p:sp>
      </p:grpSp>
      <p:sp>
        <p:nvSpPr>
          <p:cNvPr id="7" name="TextBox 7"/>
          <p:cNvSpPr txBox="1"/>
          <p:nvPr/>
        </p:nvSpPr>
        <p:spPr>
          <a:xfrm>
            <a:off x="559440" y="595310"/>
            <a:ext cx="4438532" cy="425681"/>
          </a:xfrm>
          <a:prstGeom prst="rect">
            <a:avLst/>
          </a:prstGeom>
        </p:spPr>
        <p:txBody>
          <a:bodyPr lIns="0" tIns="0" rIns="0" bIns="0" rtlCol="0" anchor="t">
            <a:spAutoFit/>
          </a:bodyPr>
          <a:lstStyle/>
          <a:p>
            <a:pPr marL="0" lvl="0" indent="0" algn="ctr">
              <a:lnSpc>
                <a:spcPts val="3531"/>
              </a:lnSpc>
              <a:spcBef>
                <a:spcPct val="0"/>
              </a:spcBef>
            </a:pPr>
            <a:r>
              <a:rPr lang="en-US" sz="2522" spc="252">
                <a:solidFill>
                  <a:srgbClr val="000000"/>
                </a:solidFill>
                <a:latin typeface="Montserrat"/>
                <a:ea typeface="Montserrat"/>
                <a:cs typeface="Montserrat"/>
                <a:sym typeface="Montserrat"/>
              </a:rPr>
              <a:t>CHECK-IN</a:t>
            </a:r>
          </a:p>
        </p:txBody>
      </p:sp>
      <p:grpSp>
        <p:nvGrpSpPr>
          <p:cNvPr id="8" name="Group 8"/>
          <p:cNvGrpSpPr>
            <a:grpSpLocks noChangeAspect="1"/>
          </p:cNvGrpSpPr>
          <p:nvPr/>
        </p:nvGrpSpPr>
        <p:grpSpPr>
          <a:xfrm>
            <a:off x="3029210" y="4091524"/>
            <a:ext cx="196981" cy="196981"/>
            <a:chOff x="0" y="0"/>
            <a:chExt cx="6355080" cy="6355080"/>
          </a:xfrm>
        </p:grpSpPr>
        <p:sp>
          <p:nvSpPr>
            <p:cNvPr id="9" name="Freeform 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0" name="Group 10"/>
          <p:cNvGrpSpPr>
            <a:grpSpLocks noChangeAspect="1"/>
          </p:cNvGrpSpPr>
          <p:nvPr/>
        </p:nvGrpSpPr>
        <p:grpSpPr>
          <a:xfrm>
            <a:off x="3347447" y="4091524"/>
            <a:ext cx="196981" cy="196981"/>
            <a:chOff x="0" y="0"/>
            <a:chExt cx="6355080" cy="6355080"/>
          </a:xfrm>
        </p:grpSpPr>
        <p:sp>
          <p:nvSpPr>
            <p:cNvPr id="11" name="Freeform 1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2" name="Group 12"/>
          <p:cNvGrpSpPr>
            <a:grpSpLocks noChangeAspect="1"/>
          </p:cNvGrpSpPr>
          <p:nvPr/>
        </p:nvGrpSpPr>
        <p:grpSpPr>
          <a:xfrm>
            <a:off x="3665684" y="4091524"/>
            <a:ext cx="196981" cy="196981"/>
            <a:chOff x="0" y="0"/>
            <a:chExt cx="6355080" cy="6355080"/>
          </a:xfrm>
        </p:grpSpPr>
        <p:sp>
          <p:nvSpPr>
            <p:cNvPr id="13" name="Freeform 13"/>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4" name="Group 14"/>
          <p:cNvGrpSpPr>
            <a:grpSpLocks noChangeAspect="1"/>
          </p:cNvGrpSpPr>
          <p:nvPr/>
        </p:nvGrpSpPr>
        <p:grpSpPr>
          <a:xfrm>
            <a:off x="3983922" y="4091524"/>
            <a:ext cx="196981" cy="196981"/>
            <a:chOff x="0" y="0"/>
            <a:chExt cx="6355080" cy="6355080"/>
          </a:xfrm>
        </p:grpSpPr>
        <p:sp>
          <p:nvSpPr>
            <p:cNvPr id="15" name="Freeform 1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6" name="Group 16"/>
          <p:cNvGrpSpPr>
            <a:grpSpLocks noChangeAspect="1"/>
          </p:cNvGrpSpPr>
          <p:nvPr/>
        </p:nvGrpSpPr>
        <p:grpSpPr>
          <a:xfrm>
            <a:off x="4302159" y="4091524"/>
            <a:ext cx="196981" cy="196981"/>
            <a:chOff x="0" y="0"/>
            <a:chExt cx="6355080" cy="6355080"/>
          </a:xfrm>
        </p:grpSpPr>
        <p:sp>
          <p:nvSpPr>
            <p:cNvPr id="17" name="Freeform 17"/>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8" name="Group 18"/>
          <p:cNvGrpSpPr>
            <a:grpSpLocks noChangeAspect="1"/>
          </p:cNvGrpSpPr>
          <p:nvPr/>
        </p:nvGrpSpPr>
        <p:grpSpPr>
          <a:xfrm>
            <a:off x="4620396" y="4091524"/>
            <a:ext cx="196981" cy="196981"/>
            <a:chOff x="0" y="0"/>
            <a:chExt cx="6355080" cy="6355080"/>
          </a:xfrm>
        </p:grpSpPr>
        <p:sp>
          <p:nvSpPr>
            <p:cNvPr id="19" name="Freeform 19"/>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20" name="Group 20"/>
          <p:cNvGrpSpPr>
            <a:grpSpLocks noChangeAspect="1"/>
          </p:cNvGrpSpPr>
          <p:nvPr/>
        </p:nvGrpSpPr>
        <p:grpSpPr>
          <a:xfrm>
            <a:off x="4938634" y="4091524"/>
            <a:ext cx="196981" cy="196981"/>
            <a:chOff x="0" y="0"/>
            <a:chExt cx="6355080" cy="6355080"/>
          </a:xfrm>
        </p:grpSpPr>
        <p:sp>
          <p:nvSpPr>
            <p:cNvPr id="21" name="Freeform 21"/>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sp>
        <p:nvSpPr>
          <p:cNvPr id="22" name="TextBox 22"/>
          <p:cNvSpPr txBox="1"/>
          <p:nvPr/>
        </p:nvSpPr>
        <p:spPr>
          <a:xfrm>
            <a:off x="3048045" y="4118000"/>
            <a:ext cx="159597" cy="113242"/>
          </a:xfrm>
          <a:prstGeom prst="rect">
            <a:avLst/>
          </a:prstGeom>
        </p:spPr>
        <p:txBody>
          <a:bodyPr lIns="0" tIns="0" rIns="0" bIns="0" rtlCol="0" anchor="t">
            <a:spAutoFit/>
          </a:bodyPr>
          <a:lstStyle/>
          <a:p>
            <a:pPr algn="ctr">
              <a:lnSpc>
                <a:spcPts val="840"/>
              </a:lnSpc>
            </a:pPr>
            <a:r>
              <a:rPr lang="en-US" sz="700" spc="35">
                <a:solidFill>
                  <a:srgbClr val="444444"/>
                </a:solidFill>
                <a:latin typeface="Montserrat"/>
                <a:ea typeface="Montserrat"/>
                <a:cs typeface="Montserrat"/>
                <a:sym typeface="Montserrat"/>
              </a:rPr>
              <a:t>M</a:t>
            </a:r>
          </a:p>
        </p:txBody>
      </p:sp>
      <p:sp>
        <p:nvSpPr>
          <p:cNvPr id="23" name="TextBox 23"/>
          <p:cNvSpPr txBox="1"/>
          <p:nvPr/>
        </p:nvSpPr>
        <p:spPr>
          <a:xfrm>
            <a:off x="3366139" y="4118000"/>
            <a:ext cx="159597" cy="113242"/>
          </a:xfrm>
          <a:prstGeom prst="rect">
            <a:avLst/>
          </a:prstGeom>
        </p:spPr>
        <p:txBody>
          <a:bodyPr lIns="0" tIns="0" rIns="0" bIns="0" rtlCol="0" anchor="t">
            <a:spAutoFit/>
          </a:bodyPr>
          <a:lstStyle/>
          <a:p>
            <a:pPr algn="ctr">
              <a:lnSpc>
                <a:spcPts val="840"/>
              </a:lnSpc>
            </a:pPr>
            <a:r>
              <a:rPr lang="en-US" sz="700" spc="35">
                <a:solidFill>
                  <a:srgbClr val="444444"/>
                </a:solidFill>
                <a:latin typeface="Montserrat"/>
                <a:ea typeface="Montserrat"/>
                <a:cs typeface="Montserrat"/>
                <a:sym typeface="Montserrat"/>
              </a:rPr>
              <a:t>D</a:t>
            </a:r>
          </a:p>
        </p:txBody>
      </p:sp>
      <p:sp>
        <p:nvSpPr>
          <p:cNvPr id="24" name="TextBox 24"/>
          <p:cNvSpPr txBox="1"/>
          <p:nvPr/>
        </p:nvSpPr>
        <p:spPr>
          <a:xfrm>
            <a:off x="3684376" y="4118000"/>
            <a:ext cx="159597" cy="113242"/>
          </a:xfrm>
          <a:prstGeom prst="rect">
            <a:avLst/>
          </a:prstGeom>
        </p:spPr>
        <p:txBody>
          <a:bodyPr lIns="0" tIns="0" rIns="0" bIns="0" rtlCol="0" anchor="t">
            <a:spAutoFit/>
          </a:bodyPr>
          <a:lstStyle/>
          <a:p>
            <a:pPr algn="ctr">
              <a:lnSpc>
                <a:spcPts val="840"/>
              </a:lnSpc>
            </a:pPr>
            <a:r>
              <a:rPr lang="en-US" sz="700" spc="35">
                <a:solidFill>
                  <a:srgbClr val="444444"/>
                </a:solidFill>
                <a:latin typeface="Montserrat"/>
                <a:ea typeface="Montserrat"/>
                <a:cs typeface="Montserrat"/>
                <a:sym typeface="Montserrat"/>
              </a:rPr>
              <a:t>M</a:t>
            </a:r>
          </a:p>
        </p:txBody>
      </p:sp>
      <p:sp>
        <p:nvSpPr>
          <p:cNvPr id="25" name="TextBox 25"/>
          <p:cNvSpPr txBox="1"/>
          <p:nvPr/>
        </p:nvSpPr>
        <p:spPr>
          <a:xfrm>
            <a:off x="4002614" y="4118000"/>
            <a:ext cx="159597" cy="113242"/>
          </a:xfrm>
          <a:prstGeom prst="rect">
            <a:avLst/>
          </a:prstGeom>
        </p:spPr>
        <p:txBody>
          <a:bodyPr lIns="0" tIns="0" rIns="0" bIns="0" rtlCol="0" anchor="t">
            <a:spAutoFit/>
          </a:bodyPr>
          <a:lstStyle/>
          <a:p>
            <a:pPr algn="ctr">
              <a:lnSpc>
                <a:spcPts val="840"/>
              </a:lnSpc>
            </a:pPr>
            <a:r>
              <a:rPr lang="en-US" sz="700" spc="35">
                <a:solidFill>
                  <a:srgbClr val="444444"/>
                </a:solidFill>
                <a:latin typeface="Montserrat"/>
                <a:ea typeface="Montserrat"/>
                <a:cs typeface="Montserrat"/>
                <a:sym typeface="Montserrat"/>
              </a:rPr>
              <a:t>D</a:t>
            </a:r>
          </a:p>
        </p:txBody>
      </p:sp>
      <p:sp>
        <p:nvSpPr>
          <p:cNvPr id="26" name="TextBox 26"/>
          <p:cNvSpPr txBox="1"/>
          <p:nvPr/>
        </p:nvSpPr>
        <p:spPr>
          <a:xfrm>
            <a:off x="4320851" y="4118000"/>
            <a:ext cx="159597" cy="113242"/>
          </a:xfrm>
          <a:prstGeom prst="rect">
            <a:avLst/>
          </a:prstGeom>
        </p:spPr>
        <p:txBody>
          <a:bodyPr lIns="0" tIns="0" rIns="0" bIns="0" rtlCol="0" anchor="t">
            <a:spAutoFit/>
          </a:bodyPr>
          <a:lstStyle/>
          <a:p>
            <a:pPr algn="ctr">
              <a:lnSpc>
                <a:spcPts val="840"/>
              </a:lnSpc>
            </a:pPr>
            <a:r>
              <a:rPr lang="en-US" sz="700" spc="35">
                <a:solidFill>
                  <a:srgbClr val="444444"/>
                </a:solidFill>
                <a:latin typeface="Montserrat"/>
                <a:ea typeface="Montserrat"/>
                <a:cs typeface="Montserrat"/>
                <a:sym typeface="Montserrat"/>
              </a:rPr>
              <a:t>F</a:t>
            </a:r>
          </a:p>
        </p:txBody>
      </p:sp>
      <p:sp>
        <p:nvSpPr>
          <p:cNvPr id="27" name="TextBox 27"/>
          <p:cNvSpPr txBox="1"/>
          <p:nvPr/>
        </p:nvSpPr>
        <p:spPr>
          <a:xfrm>
            <a:off x="4639088" y="4118000"/>
            <a:ext cx="159597" cy="113242"/>
          </a:xfrm>
          <a:prstGeom prst="rect">
            <a:avLst/>
          </a:prstGeom>
        </p:spPr>
        <p:txBody>
          <a:bodyPr lIns="0" tIns="0" rIns="0" bIns="0" rtlCol="0" anchor="t">
            <a:spAutoFit/>
          </a:bodyPr>
          <a:lstStyle/>
          <a:p>
            <a:pPr algn="ctr">
              <a:lnSpc>
                <a:spcPts val="840"/>
              </a:lnSpc>
            </a:pPr>
            <a:r>
              <a:rPr lang="en-US" sz="700" spc="35">
                <a:solidFill>
                  <a:srgbClr val="444444"/>
                </a:solidFill>
                <a:latin typeface="Montserrat"/>
                <a:ea typeface="Montserrat"/>
                <a:cs typeface="Montserrat"/>
                <a:sym typeface="Montserrat"/>
              </a:rPr>
              <a:t>S</a:t>
            </a:r>
          </a:p>
        </p:txBody>
      </p:sp>
      <p:sp>
        <p:nvSpPr>
          <p:cNvPr id="28" name="TextBox 28"/>
          <p:cNvSpPr txBox="1"/>
          <p:nvPr/>
        </p:nvSpPr>
        <p:spPr>
          <a:xfrm>
            <a:off x="4957326" y="4118000"/>
            <a:ext cx="159597" cy="113242"/>
          </a:xfrm>
          <a:prstGeom prst="rect">
            <a:avLst/>
          </a:prstGeom>
        </p:spPr>
        <p:txBody>
          <a:bodyPr lIns="0" tIns="0" rIns="0" bIns="0" rtlCol="0" anchor="t">
            <a:spAutoFit/>
          </a:bodyPr>
          <a:lstStyle/>
          <a:p>
            <a:pPr algn="ctr">
              <a:lnSpc>
                <a:spcPts val="840"/>
              </a:lnSpc>
            </a:pPr>
            <a:r>
              <a:rPr lang="en-US" sz="700" spc="35">
                <a:solidFill>
                  <a:srgbClr val="444444"/>
                </a:solidFill>
                <a:latin typeface="Montserrat"/>
                <a:ea typeface="Montserrat"/>
                <a:cs typeface="Montserrat"/>
                <a:sym typeface="Montserrat"/>
              </a:rPr>
              <a:t>S</a:t>
            </a:r>
          </a:p>
        </p:txBody>
      </p:sp>
      <p:grpSp>
        <p:nvGrpSpPr>
          <p:cNvPr id="29" name="Group 29"/>
          <p:cNvGrpSpPr>
            <a:grpSpLocks noChangeAspect="1"/>
          </p:cNvGrpSpPr>
          <p:nvPr/>
        </p:nvGrpSpPr>
        <p:grpSpPr>
          <a:xfrm>
            <a:off x="3029210" y="4435924"/>
            <a:ext cx="196981" cy="196981"/>
            <a:chOff x="0" y="0"/>
            <a:chExt cx="6355080" cy="6355080"/>
          </a:xfrm>
        </p:grpSpPr>
        <p:sp>
          <p:nvSpPr>
            <p:cNvPr id="30" name="Freeform 3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31" name="Group 31"/>
          <p:cNvGrpSpPr>
            <a:grpSpLocks noChangeAspect="1"/>
          </p:cNvGrpSpPr>
          <p:nvPr/>
        </p:nvGrpSpPr>
        <p:grpSpPr>
          <a:xfrm>
            <a:off x="3347447" y="4435924"/>
            <a:ext cx="196981" cy="196981"/>
            <a:chOff x="0" y="0"/>
            <a:chExt cx="6355080" cy="6355080"/>
          </a:xfrm>
        </p:grpSpPr>
        <p:sp>
          <p:nvSpPr>
            <p:cNvPr id="32" name="Freeform 3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33" name="Group 33"/>
          <p:cNvGrpSpPr>
            <a:grpSpLocks noChangeAspect="1"/>
          </p:cNvGrpSpPr>
          <p:nvPr/>
        </p:nvGrpSpPr>
        <p:grpSpPr>
          <a:xfrm>
            <a:off x="3665684" y="4435924"/>
            <a:ext cx="196981" cy="196981"/>
            <a:chOff x="0" y="0"/>
            <a:chExt cx="6355080" cy="6355080"/>
          </a:xfrm>
        </p:grpSpPr>
        <p:sp>
          <p:nvSpPr>
            <p:cNvPr id="34" name="Freeform 3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35" name="Group 35"/>
          <p:cNvGrpSpPr>
            <a:grpSpLocks noChangeAspect="1"/>
          </p:cNvGrpSpPr>
          <p:nvPr/>
        </p:nvGrpSpPr>
        <p:grpSpPr>
          <a:xfrm>
            <a:off x="3983922" y="4435924"/>
            <a:ext cx="196981" cy="196981"/>
            <a:chOff x="0" y="0"/>
            <a:chExt cx="6355080" cy="6355080"/>
          </a:xfrm>
        </p:grpSpPr>
        <p:sp>
          <p:nvSpPr>
            <p:cNvPr id="36" name="Freeform 3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37" name="Group 37"/>
          <p:cNvGrpSpPr>
            <a:grpSpLocks noChangeAspect="1"/>
          </p:cNvGrpSpPr>
          <p:nvPr/>
        </p:nvGrpSpPr>
        <p:grpSpPr>
          <a:xfrm>
            <a:off x="4302159" y="4435924"/>
            <a:ext cx="196981" cy="196981"/>
            <a:chOff x="0" y="0"/>
            <a:chExt cx="6355080" cy="6355080"/>
          </a:xfrm>
        </p:grpSpPr>
        <p:sp>
          <p:nvSpPr>
            <p:cNvPr id="38" name="Freeform 3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39" name="Group 39"/>
          <p:cNvGrpSpPr>
            <a:grpSpLocks noChangeAspect="1"/>
          </p:cNvGrpSpPr>
          <p:nvPr/>
        </p:nvGrpSpPr>
        <p:grpSpPr>
          <a:xfrm>
            <a:off x="4620396" y="4435924"/>
            <a:ext cx="196981" cy="196981"/>
            <a:chOff x="0" y="0"/>
            <a:chExt cx="6355080" cy="6355080"/>
          </a:xfrm>
        </p:grpSpPr>
        <p:sp>
          <p:nvSpPr>
            <p:cNvPr id="40" name="Freeform 4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41" name="Group 41"/>
          <p:cNvGrpSpPr>
            <a:grpSpLocks noChangeAspect="1"/>
          </p:cNvGrpSpPr>
          <p:nvPr/>
        </p:nvGrpSpPr>
        <p:grpSpPr>
          <a:xfrm>
            <a:off x="4938634" y="4435924"/>
            <a:ext cx="196981" cy="196981"/>
            <a:chOff x="0" y="0"/>
            <a:chExt cx="6355080" cy="6355080"/>
          </a:xfrm>
        </p:grpSpPr>
        <p:sp>
          <p:nvSpPr>
            <p:cNvPr id="42" name="Freeform 4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43" name="Group 43"/>
          <p:cNvGrpSpPr>
            <a:grpSpLocks noChangeAspect="1"/>
          </p:cNvGrpSpPr>
          <p:nvPr/>
        </p:nvGrpSpPr>
        <p:grpSpPr>
          <a:xfrm>
            <a:off x="3029210" y="4693863"/>
            <a:ext cx="196981" cy="196981"/>
            <a:chOff x="0" y="0"/>
            <a:chExt cx="6355080" cy="6355080"/>
          </a:xfrm>
        </p:grpSpPr>
        <p:sp>
          <p:nvSpPr>
            <p:cNvPr id="44" name="Freeform 4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45" name="Group 45"/>
          <p:cNvGrpSpPr>
            <a:grpSpLocks noChangeAspect="1"/>
          </p:cNvGrpSpPr>
          <p:nvPr/>
        </p:nvGrpSpPr>
        <p:grpSpPr>
          <a:xfrm>
            <a:off x="3347447" y="4693863"/>
            <a:ext cx="196981" cy="196981"/>
            <a:chOff x="0" y="0"/>
            <a:chExt cx="6355080" cy="6355080"/>
          </a:xfrm>
        </p:grpSpPr>
        <p:sp>
          <p:nvSpPr>
            <p:cNvPr id="46" name="Freeform 4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47" name="Group 47"/>
          <p:cNvGrpSpPr>
            <a:grpSpLocks noChangeAspect="1"/>
          </p:cNvGrpSpPr>
          <p:nvPr/>
        </p:nvGrpSpPr>
        <p:grpSpPr>
          <a:xfrm>
            <a:off x="3665684" y="4693863"/>
            <a:ext cx="196981" cy="196981"/>
            <a:chOff x="0" y="0"/>
            <a:chExt cx="6355080" cy="6355080"/>
          </a:xfrm>
        </p:grpSpPr>
        <p:sp>
          <p:nvSpPr>
            <p:cNvPr id="48" name="Freeform 4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49" name="Group 49"/>
          <p:cNvGrpSpPr>
            <a:grpSpLocks noChangeAspect="1"/>
          </p:cNvGrpSpPr>
          <p:nvPr/>
        </p:nvGrpSpPr>
        <p:grpSpPr>
          <a:xfrm>
            <a:off x="3983922" y="4693863"/>
            <a:ext cx="196981" cy="196981"/>
            <a:chOff x="0" y="0"/>
            <a:chExt cx="6355080" cy="6355080"/>
          </a:xfrm>
        </p:grpSpPr>
        <p:sp>
          <p:nvSpPr>
            <p:cNvPr id="50" name="Freeform 5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51" name="Group 51"/>
          <p:cNvGrpSpPr>
            <a:grpSpLocks noChangeAspect="1"/>
          </p:cNvGrpSpPr>
          <p:nvPr/>
        </p:nvGrpSpPr>
        <p:grpSpPr>
          <a:xfrm>
            <a:off x="4302159" y="4693863"/>
            <a:ext cx="196981" cy="196981"/>
            <a:chOff x="0" y="0"/>
            <a:chExt cx="6355080" cy="6355080"/>
          </a:xfrm>
        </p:grpSpPr>
        <p:sp>
          <p:nvSpPr>
            <p:cNvPr id="52" name="Freeform 5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53" name="Group 53"/>
          <p:cNvGrpSpPr>
            <a:grpSpLocks noChangeAspect="1"/>
          </p:cNvGrpSpPr>
          <p:nvPr/>
        </p:nvGrpSpPr>
        <p:grpSpPr>
          <a:xfrm>
            <a:off x="4620396" y="4693863"/>
            <a:ext cx="196981" cy="196981"/>
            <a:chOff x="0" y="0"/>
            <a:chExt cx="6355080" cy="6355080"/>
          </a:xfrm>
        </p:grpSpPr>
        <p:sp>
          <p:nvSpPr>
            <p:cNvPr id="54" name="Freeform 5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55" name="Group 55"/>
          <p:cNvGrpSpPr>
            <a:grpSpLocks noChangeAspect="1"/>
          </p:cNvGrpSpPr>
          <p:nvPr/>
        </p:nvGrpSpPr>
        <p:grpSpPr>
          <a:xfrm>
            <a:off x="4938634" y="4693863"/>
            <a:ext cx="196981" cy="196981"/>
            <a:chOff x="0" y="0"/>
            <a:chExt cx="6355080" cy="6355080"/>
          </a:xfrm>
        </p:grpSpPr>
        <p:sp>
          <p:nvSpPr>
            <p:cNvPr id="56" name="Freeform 5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57" name="Group 57"/>
          <p:cNvGrpSpPr>
            <a:grpSpLocks noChangeAspect="1"/>
          </p:cNvGrpSpPr>
          <p:nvPr/>
        </p:nvGrpSpPr>
        <p:grpSpPr>
          <a:xfrm>
            <a:off x="3029210" y="4951803"/>
            <a:ext cx="196981" cy="196981"/>
            <a:chOff x="0" y="0"/>
            <a:chExt cx="6355080" cy="6355080"/>
          </a:xfrm>
        </p:grpSpPr>
        <p:sp>
          <p:nvSpPr>
            <p:cNvPr id="58" name="Freeform 5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59" name="Group 59"/>
          <p:cNvGrpSpPr>
            <a:grpSpLocks noChangeAspect="1"/>
          </p:cNvGrpSpPr>
          <p:nvPr/>
        </p:nvGrpSpPr>
        <p:grpSpPr>
          <a:xfrm>
            <a:off x="3347447" y="4951803"/>
            <a:ext cx="196981" cy="196981"/>
            <a:chOff x="0" y="0"/>
            <a:chExt cx="6355080" cy="6355080"/>
          </a:xfrm>
        </p:grpSpPr>
        <p:sp>
          <p:nvSpPr>
            <p:cNvPr id="60" name="Freeform 6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61" name="Group 61"/>
          <p:cNvGrpSpPr>
            <a:grpSpLocks noChangeAspect="1"/>
          </p:cNvGrpSpPr>
          <p:nvPr/>
        </p:nvGrpSpPr>
        <p:grpSpPr>
          <a:xfrm>
            <a:off x="3665684" y="4951803"/>
            <a:ext cx="196981" cy="196981"/>
            <a:chOff x="0" y="0"/>
            <a:chExt cx="6355080" cy="6355080"/>
          </a:xfrm>
        </p:grpSpPr>
        <p:sp>
          <p:nvSpPr>
            <p:cNvPr id="62" name="Freeform 6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63" name="Group 63"/>
          <p:cNvGrpSpPr>
            <a:grpSpLocks noChangeAspect="1"/>
          </p:cNvGrpSpPr>
          <p:nvPr/>
        </p:nvGrpSpPr>
        <p:grpSpPr>
          <a:xfrm>
            <a:off x="3983922" y="4951803"/>
            <a:ext cx="196981" cy="196981"/>
            <a:chOff x="0" y="0"/>
            <a:chExt cx="6355080" cy="6355080"/>
          </a:xfrm>
        </p:grpSpPr>
        <p:sp>
          <p:nvSpPr>
            <p:cNvPr id="64" name="Freeform 6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65" name="Group 65"/>
          <p:cNvGrpSpPr>
            <a:grpSpLocks noChangeAspect="1"/>
          </p:cNvGrpSpPr>
          <p:nvPr/>
        </p:nvGrpSpPr>
        <p:grpSpPr>
          <a:xfrm>
            <a:off x="4302159" y="4951803"/>
            <a:ext cx="196981" cy="196981"/>
            <a:chOff x="0" y="0"/>
            <a:chExt cx="6355080" cy="6355080"/>
          </a:xfrm>
        </p:grpSpPr>
        <p:sp>
          <p:nvSpPr>
            <p:cNvPr id="66" name="Freeform 6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67" name="Group 67"/>
          <p:cNvGrpSpPr>
            <a:grpSpLocks noChangeAspect="1"/>
          </p:cNvGrpSpPr>
          <p:nvPr/>
        </p:nvGrpSpPr>
        <p:grpSpPr>
          <a:xfrm>
            <a:off x="4620396" y="4951803"/>
            <a:ext cx="196981" cy="196981"/>
            <a:chOff x="0" y="0"/>
            <a:chExt cx="6355080" cy="6355080"/>
          </a:xfrm>
        </p:grpSpPr>
        <p:sp>
          <p:nvSpPr>
            <p:cNvPr id="68" name="Freeform 6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69" name="Group 69"/>
          <p:cNvGrpSpPr>
            <a:grpSpLocks noChangeAspect="1"/>
          </p:cNvGrpSpPr>
          <p:nvPr/>
        </p:nvGrpSpPr>
        <p:grpSpPr>
          <a:xfrm>
            <a:off x="4938634" y="4951803"/>
            <a:ext cx="196981" cy="196981"/>
            <a:chOff x="0" y="0"/>
            <a:chExt cx="6355080" cy="6355080"/>
          </a:xfrm>
        </p:grpSpPr>
        <p:sp>
          <p:nvSpPr>
            <p:cNvPr id="70" name="Freeform 7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71" name="Group 71"/>
          <p:cNvGrpSpPr>
            <a:grpSpLocks noChangeAspect="1"/>
          </p:cNvGrpSpPr>
          <p:nvPr/>
        </p:nvGrpSpPr>
        <p:grpSpPr>
          <a:xfrm>
            <a:off x="3029210" y="5209743"/>
            <a:ext cx="196981" cy="196981"/>
            <a:chOff x="0" y="0"/>
            <a:chExt cx="6355080" cy="6355080"/>
          </a:xfrm>
        </p:grpSpPr>
        <p:sp>
          <p:nvSpPr>
            <p:cNvPr id="72" name="Freeform 7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73" name="Group 73"/>
          <p:cNvGrpSpPr>
            <a:grpSpLocks noChangeAspect="1"/>
          </p:cNvGrpSpPr>
          <p:nvPr/>
        </p:nvGrpSpPr>
        <p:grpSpPr>
          <a:xfrm>
            <a:off x="3347447" y="5209743"/>
            <a:ext cx="196981" cy="196981"/>
            <a:chOff x="0" y="0"/>
            <a:chExt cx="6355080" cy="6355080"/>
          </a:xfrm>
        </p:grpSpPr>
        <p:sp>
          <p:nvSpPr>
            <p:cNvPr id="74" name="Freeform 7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75" name="Group 75"/>
          <p:cNvGrpSpPr>
            <a:grpSpLocks noChangeAspect="1"/>
          </p:cNvGrpSpPr>
          <p:nvPr/>
        </p:nvGrpSpPr>
        <p:grpSpPr>
          <a:xfrm>
            <a:off x="3665684" y="5209743"/>
            <a:ext cx="196981" cy="196981"/>
            <a:chOff x="0" y="0"/>
            <a:chExt cx="6355080" cy="6355080"/>
          </a:xfrm>
        </p:grpSpPr>
        <p:sp>
          <p:nvSpPr>
            <p:cNvPr id="76" name="Freeform 7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77" name="Group 77"/>
          <p:cNvGrpSpPr>
            <a:grpSpLocks noChangeAspect="1"/>
          </p:cNvGrpSpPr>
          <p:nvPr/>
        </p:nvGrpSpPr>
        <p:grpSpPr>
          <a:xfrm>
            <a:off x="3983922" y="5209743"/>
            <a:ext cx="196981" cy="196981"/>
            <a:chOff x="0" y="0"/>
            <a:chExt cx="6355080" cy="6355080"/>
          </a:xfrm>
        </p:grpSpPr>
        <p:sp>
          <p:nvSpPr>
            <p:cNvPr id="78" name="Freeform 7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79" name="Group 79"/>
          <p:cNvGrpSpPr>
            <a:grpSpLocks noChangeAspect="1"/>
          </p:cNvGrpSpPr>
          <p:nvPr/>
        </p:nvGrpSpPr>
        <p:grpSpPr>
          <a:xfrm>
            <a:off x="4302159" y="5209743"/>
            <a:ext cx="196981" cy="196981"/>
            <a:chOff x="0" y="0"/>
            <a:chExt cx="6355080" cy="6355080"/>
          </a:xfrm>
        </p:grpSpPr>
        <p:sp>
          <p:nvSpPr>
            <p:cNvPr id="80" name="Freeform 8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81" name="Group 81"/>
          <p:cNvGrpSpPr>
            <a:grpSpLocks noChangeAspect="1"/>
          </p:cNvGrpSpPr>
          <p:nvPr/>
        </p:nvGrpSpPr>
        <p:grpSpPr>
          <a:xfrm>
            <a:off x="4620396" y="5209743"/>
            <a:ext cx="196981" cy="196981"/>
            <a:chOff x="0" y="0"/>
            <a:chExt cx="6355080" cy="6355080"/>
          </a:xfrm>
        </p:grpSpPr>
        <p:sp>
          <p:nvSpPr>
            <p:cNvPr id="82" name="Freeform 8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83" name="Group 83"/>
          <p:cNvGrpSpPr>
            <a:grpSpLocks noChangeAspect="1"/>
          </p:cNvGrpSpPr>
          <p:nvPr/>
        </p:nvGrpSpPr>
        <p:grpSpPr>
          <a:xfrm>
            <a:off x="4938634" y="5209743"/>
            <a:ext cx="196981" cy="196981"/>
            <a:chOff x="0" y="0"/>
            <a:chExt cx="6355080" cy="6355080"/>
          </a:xfrm>
        </p:grpSpPr>
        <p:sp>
          <p:nvSpPr>
            <p:cNvPr id="84" name="Freeform 8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85" name="Group 85"/>
          <p:cNvGrpSpPr>
            <a:grpSpLocks noChangeAspect="1"/>
          </p:cNvGrpSpPr>
          <p:nvPr/>
        </p:nvGrpSpPr>
        <p:grpSpPr>
          <a:xfrm>
            <a:off x="3029210" y="5467682"/>
            <a:ext cx="196981" cy="196981"/>
            <a:chOff x="0" y="0"/>
            <a:chExt cx="6355080" cy="6355080"/>
          </a:xfrm>
        </p:grpSpPr>
        <p:sp>
          <p:nvSpPr>
            <p:cNvPr id="86" name="Freeform 8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87" name="Group 87"/>
          <p:cNvGrpSpPr>
            <a:grpSpLocks noChangeAspect="1"/>
          </p:cNvGrpSpPr>
          <p:nvPr/>
        </p:nvGrpSpPr>
        <p:grpSpPr>
          <a:xfrm>
            <a:off x="3029210" y="5750346"/>
            <a:ext cx="196981" cy="196981"/>
            <a:chOff x="0" y="0"/>
            <a:chExt cx="6355080" cy="6355080"/>
          </a:xfrm>
        </p:grpSpPr>
        <p:sp>
          <p:nvSpPr>
            <p:cNvPr id="88" name="Freeform 8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89" name="Group 89"/>
          <p:cNvGrpSpPr>
            <a:grpSpLocks noChangeAspect="1"/>
          </p:cNvGrpSpPr>
          <p:nvPr/>
        </p:nvGrpSpPr>
        <p:grpSpPr>
          <a:xfrm>
            <a:off x="3347447" y="5467682"/>
            <a:ext cx="196981" cy="196981"/>
            <a:chOff x="0" y="0"/>
            <a:chExt cx="6355080" cy="6355080"/>
          </a:xfrm>
        </p:grpSpPr>
        <p:sp>
          <p:nvSpPr>
            <p:cNvPr id="90" name="Freeform 9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91" name="Group 91"/>
          <p:cNvGrpSpPr>
            <a:grpSpLocks noChangeAspect="1"/>
          </p:cNvGrpSpPr>
          <p:nvPr/>
        </p:nvGrpSpPr>
        <p:grpSpPr>
          <a:xfrm>
            <a:off x="3347447" y="5750346"/>
            <a:ext cx="196981" cy="196981"/>
            <a:chOff x="0" y="0"/>
            <a:chExt cx="6355080" cy="6355080"/>
          </a:xfrm>
        </p:grpSpPr>
        <p:sp>
          <p:nvSpPr>
            <p:cNvPr id="92" name="Freeform 9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93" name="Group 93"/>
          <p:cNvGrpSpPr>
            <a:grpSpLocks noChangeAspect="1"/>
          </p:cNvGrpSpPr>
          <p:nvPr/>
        </p:nvGrpSpPr>
        <p:grpSpPr>
          <a:xfrm>
            <a:off x="3665684" y="5467682"/>
            <a:ext cx="196981" cy="196981"/>
            <a:chOff x="0" y="0"/>
            <a:chExt cx="6355080" cy="6355080"/>
          </a:xfrm>
        </p:grpSpPr>
        <p:sp>
          <p:nvSpPr>
            <p:cNvPr id="94" name="Freeform 9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95" name="Group 95"/>
          <p:cNvGrpSpPr>
            <a:grpSpLocks noChangeAspect="1"/>
          </p:cNvGrpSpPr>
          <p:nvPr/>
        </p:nvGrpSpPr>
        <p:grpSpPr>
          <a:xfrm>
            <a:off x="3665684" y="5750346"/>
            <a:ext cx="196981" cy="196981"/>
            <a:chOff x="0" y="0"/>
            <a:chExt cx="6355080" cy="6355080"/>
          </a:xfrm>
        </p:grpSpPr>
        <p:sp>
          <p:nvSpPr>
            <p:cNvPr id="96" name="Freeform 9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97" name="Group 97"/>
          <p:cNvGrpSpPr>
            <a:grpSpLocks noChangeAspect="1"/>
          </p:cNvGrpSpPr>
          <p:nvPr/>
        </p:nvGrpSpPr>
        <p:grpSpPr>
          <a:xfrm>
            <a:off x="3983922" y="5467682"/>
            <a:ext cx="196981" cy="196981"/>
            <a:chOff x="0" y="0"/>
            <a:chExt cx="6355080" cy="6355080"/>
          </a:xfrm>
        </p:grpSpPr>
        <p:sp>
          <p:nvSpPr>
            <p:cNvPr id="98" name="Freeform 9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99" name="Group 99"/>
          <p:cNvGrpSpPr>
            <a:grpSpLocks noChangeAspect="1"/>
          </p:cNvGrpSpPr>
          <p:nvPr/>
        </p:nvGrpSpPr>
        <p:grpSpPr>
          <a:xfrm>
            <a:off x="3983922" y="5750346"/>
            <a:ext cx="196981" cy="196981"/>
            <a:chOff x="0" y="0"/>
            <a:chExt cx="6355080" cy="6355080"/>
          </a:xfrm>
        </p:grpSpPr>
        <p:sp>
          <p:nvSpPr>
            <p:cNvPr id="100" name="Freeform 10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01" name="Group 101"/>
          <p:cNvGrpSpPr>
            <a:grpSpLocks noChangeAspect="1"/>
          </p:cNvGrpSpPr>
          <p:nvPr/>
        </p:nvGrpSpPr>
        <p:grpSpPr>
          <a:xfrm>
            <a:off x="4302159" y="5467682"/>
            <a:ext cx="196981" cy="196981"/>
            <a:chOff x="0" y="0"/>
            <a:chExt cx="6355080" cy="6355080"/>
          </a:xfrm>
        </p:grpSpPr>
        <p:sp>
          <p:nvSpPr>
            <p:cNvPr id="102" name="Freeform 10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03" name="Group 103"/>
          <p:cNvGrpSpPr>
            <a:grpSpLocks noChangeAspect="1"/>
          </p:cNvGrpSpPr>
          <p:nvPr/>
        </p:nvGrpSpPr>
        <p:grpSpPr>
          <a:xfrm>
            <a:off x="4302159" y="5750346"/>
            <a:ext cx="196981" cy="196981"/>
            <a:chOff x="0" y="0"/>
            <a:chExt cx="6355080" cy="6355080"/>
          </a:xfrm>
        </p:grpSpPr>
        <p:sp>
          <p:nvSpPr>
            <p:cNvPr id="104" name="Freeform 104"/>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05" name="Group 105"/>
          <p:cNvGrpSpPr>
            <a:grpSpLocks noChangeAspect="1"/>
          </p:cNvGrpSpPr>
          <p:nvPr/>
        </p:nvGrpSpPr>
        <p:grpSpPr>
          <a:xfrm>
            <a:off x="4620396" y="5467682"/>
            <a:ext cx="196981" cy="196981"/>
            <a:chOff x="0" y="0"/>
            <a:chExt cx="6355080" cy="6355080"/>
          </a:xfrm>
        </p:grpSpPr>
        <p:sp>
          <p:nvSpPr>
            <p:cNvPr id="106" name="Freeform 106"/>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07" name="Group 107"/>
          <p:cNvGrpSpPr>
            <a:grpSpLocks noChangeAspect="1"/>
          </p:cNvGrpSpPr>
          <p:nvPr/>
        </p:nvGrpSpPr>
        <p:grpSpPr>
          <a:xfrm>
            <a:off x="4620396" y="5750346"/>
            <a:ext cx="196981" cy="196981"/>
            <a:chOff x="0" y="0"/>
            <a:chExt cx="6355080" cy="6355080"/>
          </a:xfrm>
        </p:grpSpPr>
        <p:sp>
          <p:nvSpPr>
            <p:cNvPr id="108" name="Freeform 108"/>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09" name="Group 109"/>
          <p:cNvGrpSpPr>
            <a:grpSpLocks noChangeAspect="1"/>
          </p:cNvGrpSpPr>
          <p:nvPr/>
        </p:nvGrpSpPr>
        <p:grpSpPr>
          <a:xfrm>
            <a:off x="4938634" y="5467682"/>
            <a:ext cx="196981" cy="196981"/>
            <a:chOff x="0" y="0"/>
            <a:chExt cx="6355080" cy="6355080"/>
          </a:xfrm>
        </p:grpSpPr>
        <p:sp>
          <p:nvSpPr>
            <p:cNvPr id="110" name="Freeform 110"/>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grpSp>
        <p:nvGrpSpPr>
          <p:cNvPr id="111" name="Group 111"/>
          <p:cNvGrpSpPr>
            <a:grpSpLocks noChangeAspect="1"/>
          </p:cNvGrpSpPr>
          <p:nvPr/>
        </p:nvGrpSpPr>
        <p:grpSpPr>
          <a:xfrm>
            <a:off x="4938634" y="5750346"/>
            <a:ext cx="196981" cy="196981"/>
            <a:chOff x="0" y="0"/>
            <a:chExt cx="6355080" cy="6355080"/>
          </a:xfrm>
        </p:grpSpPr>
        <p:sp>
          <p:nvSpPr>
            <p:cNvPr id="112" name="Freeform 112"/>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444444"/>
            </a:solidFill>
          </p:spPr>
          <p:txBody>
            <a:bodyPr/>
            <a:lstStyle/>
            <a:p>
              <a:endParaRPr lang="de-DE"/>
            </a:p>
          </p:txBody>
        </p:sp>
      </p:grpSp>
      <p:sp>
        <p:nvSpPr>
          <p:cNvPr id="113" name="AutoShape 113"/>
          <p:cNvSpPr/>
          <p:nvPr/>
        </p:nvSpPr>
        <p:spPr>
          <a:xfrm>
            <a:off x="484227" y="5408122"/>
            <a:ext cx="2325687" cy="0"/>
          </a:xfrm>
          <a:prstGeom prst="line">
            <a:avLst/>
          </a:prstGeom>
          <a:ln w="9525" cap="flat">
            <a:solidFill>
              <a:srgbClr val="C2C2C2"/>
            </a:solidFill>
            <a:prstDash val="solid"/>
            <a:headEnd type="none" w="sm" len="sm"/>
            <a:tailEnd type="none" w="sm" len="sm"/>
          </a:ln>
        </p:spPr>
        <p:txBody>
          <a:bodyPr/>
          <a:lstStyle/>
          <a:p>
            <a:endParaRPr lang="de-DE"/>
          </a:p>
        </p:txBody>
      </p:sp>
      <p:sp>
        <p:nvSpPr>
          <p:cNvPr id="114" name="AutoShape 114"/>
          <p:cNvSpPr/>
          <p:nvPr/>
        </p:nvSpPr>
        <p:spPr>
          <a:xfrm>
            <a:off x="484233" y="5147386"/>
            <a:ext cx="2325681" cy="3495"/>
          </a:xfrm>
          <a:prstGeom prst="line">
            <a:avLst/>
          </a:prstGeom>
          <a:ln w="9525" cap="flat">
            <a:solidFill>
              <a:srgbClr val="C2C2C2"/>
            </a:solidFill>
            <a:prstDash val="solid"/>
            <a:headEnd type="none" w="sm" len="sm"/>
            <a:tailEnd type="none" w="sm" len="sm"/>
          </a:ln>
        </p:spPr>
        <p:txBody>
          <a:bodyPr/>
          <a:lstStyle/>
          <a:p>
            <a:endParaRPr lang="de-DE"/>
          </a:p>
        </p:txBody>
      </p:sp>
      <p:sp>
        <p:nvSpPr>
          <p:cNvPr id="115" name="AutoShape 115"/>
          <p:cNvSpPr/>
          <p:nvPr/>
        </p:nvSpPr>
        <p:spPr>
          <a:xfrm>
            <a:off x="484233" y="4636400"/>
            <a:ext cx="2325681" cy="0"/>
          </a:xfrm>
          <a:prstGeom prst="line">
            <a:avLst/>
          </a:prstGeom>
          <a:ln w="9525" cap="flat">
            <a:solidFill>
              <a:srgbClr val="C2C2C2"/>
            </a:solidFill>
            <a:prstDash val="solid"/>
            <a:headEnd type="none" w="sm" len="sm"/>
            <a:tailEnd type="none" w="sm" len="sm"/>
          </a:ln>
        </p:spPr>
        <p:txBody>
          <a:bodyPr/>
          <a:lstStyle/>
          <a:p>
            <a:endParaRPr lang="de-DE"/>
          </a:p>
        </p:txBody>
      </p:sp>
      <p:sp>
        <p:nvSpPr>
          <p:cNvPr id="116" name="AutoShape 116"/>
          <p:cNvSpPr/>
          <p:nvPr/>
        </p:nvSpPr>
        <p:spPr>
          <a:xfrm>
            <a:off x="484227" y="5661867"/>
            <a:ext cx="2325687" cy="0"/>
          </a:xfrm>
          <a:prstGeom prst="line">
            <a:avLst/>
          </a:prstGeom>
          <a:ln w="9525" cap="flat">
            <a:solidFill>
              <a:srgbClr val="C2C2C2"/>
            </a:solidFill>
            <a:prstDash val="solid"/>
            <a:headEnd type="none" w="sm" len="sm"/>
            <a:tailEnd type="none" w="sm" len="sm"/>
          </a:ln>
        </p:spPr>
        <p:txBody>
          <a:bodyPr/>
          <a:lstStyle/>
          <a:p>
            <a:endParaRPr lang="de-DE"/>
          </a:p>
        </p:txBody>
      </p:sp>
      <p:sp>
        <p:nvSpPr>
          <p:cNvPr id="117" name="AutoShape 117"/>
          <p:cNvSpPr/>
          <p:nvPr/>
        </p:nvSpPr>
        <p:spPr>
          <a:xfrm>
            <a:off x="484227" y="5944531"/>
            <a:ext cx="2325687" cy="0"/>
          </a:xfrm>
          <a:prstGeom prst="line">
            <a:avLst/>
          </a:prstGeom>
          <a:ln w="9525" cap="flat">
            <a:solidFill>
              <a:srgbClr val="C2C2C2"/>
            </a:solidFill>
            <a:prstDash val="solid"/>
            <a:headEnd type="none" w="sm" len="sm"/>
            <a:tailEnd type="none" w="sm" len="sm"/>
          </a:ln>
        </p:spPr>
        <p:txBody>
          <a:bodyPr/>
          <a:lstStyle/>
          <a:p>
            <a:endParaRPr lang="de-DE"/>
          </a:p>
        </p:txBody>
      </p:sp>
      <p:sp>
        <p:nvSpPr>
          <p:cNvPr id="118" name="AutoShape 118"/>
          <p:cNvSpPr/>
          <p:nvPr/>
        </p:nvSpPr>
        <p:spPr>
          <a:xfrm>
            <a:off x="484233" y="4893640"/>
            <a:ext cx="2325681" cy="0"/>
          </a:xfrm>
          <a:prstGeom prst="line">
            <a:avLst/>
          </a:prstGeom>
          <a:ln w="9525" cap="flat">
            <a:solidFill>
              <a:srgbClr val="C2C2C2"/>
            </a:solidFill>
            <a:prstDash val="solid"/>
            <a:headEnd type="none" w="sm" len="sm"/>
            <a:tailEnd type="none" w="sm" len="sm"/>
          </a:ln>
        </p:spPr>
        <p:txBody>
          <a:bodyPr/>
          <a:lstStyle/>
          <a:p>
            <a:endParaRPr lang="de-DE"/>
          </a:p>
        </p:txBody>
      </p:sp>
      <p:sp>
        <p:nvSpPr>
          <p:cNvPr id="119" name="TextBox 119"/>
          <p:cNvSpPr txBox="1"/>
          <p:nvPr/>
        </p:nvSpPr>
        <p:spPr>
          <a:xfrm>
            <a:off x="488747" y="4445697"/>
            <a:ext cx="231508" cy="113242"/>
          </a:xfrm>
          <a:prstGeom prst="rect">
            <a:avLst/>
          </a:prstGeom>
        </p:spPr>
        <p:txBody>
          <a:bodyPr lIns="0" tIns="0" rIns="0" bIns="0" rtlCol="0" anchor="t">
            <a:spAutoFit/>
          </a:bodyPr>
          <a:lstStyle/>
          <a:p>
            <a:pPr algn="l">
              <a:lnSpc>
                <a:spcPts val="840"/>
              </a:lnSpc>
            </a:pPr>
            <a:r>
              <a:rPr lang="en-US" sz="700" spc="35">
                <a:solidFill>
                  <a:srgbClr val="444444"/>
                </a:solidFill>
                <a:latin typeface="Montserrat"/>
                <a:ea typeface="Montserrat"/>
                <a:cs typeface="Montserrat"/>
                <a:sym typeface="Montserrat"/>
              </a:rPr>
              <a:t>01</a:t>
            </a:r>
          </a:p>
        </p:txBody>
      </p:sp>
      <p:sp>
        <p:nvSpPr>
          <p:cNvPr id="120" name="TextBox 120"/>
          <p:cNvSpPr txBox="1"/>
          <p:nvPr/>
        </p:nvSpPr>
        <p:spPr>
          <a:xfrm>
            <a:off x="491943" y="5218599"/>
            <a:ext cx="231508" cy="113242"/>
          </a:xfrm>
          <a:prstGeom prst="rect">
            <a:avLst/>
          </a:prstGeom>
        </p:spPr>
        <p:txBody>
          <a:bodyPr lIns="0" tIns="0" rIns="0" bIns="0" rtlCol="0" anchor="t">
            <a:spAutoFit/>
          </a:bodyPr>
          <a:lstStyle/>
          <a:p>
            <a:pPr algn="l">
              <a:lnSpc>
                <a:spcPts val="840"/>
              </a:lnSpc>
            </a:pPr>
            <a:r>
              <a:rPr lang="en-US" sz="700" spc="35">
                <a:solidFill>
                  <a:srgbClr val="444444"/>
                </a:solidFill>
                <a:latin typeface="Montserrat"/>
                <a:ea typeface="Montserrat"/>
                <a:cs typeface="Montserrat"/>
                <a:sym typeface="Montserrat"/>
              </a:rPr>
              <a:t>04</a:t>
            </a:r>
          </a:p>
        </p:txBody>
      </p:sp>
      <p:sp>
        <p:nvSpPr>
          <p:cNvPr id="121" name="TextBox 121"/>
          <p:cNvSpPr txBox="1"/>
          <p:nvPr/>
        </p:nvSpPr>
        <p:spPr>
          <a:xfrm>
            <a:off x="488747" y="4703331"/>
            <a:ext cx="231508" cy="113242"/>
          </a:xfrm>
          <a:prstGeom prst="rect">
            <a:avLst/>
          </a:prstGeom>
        </p:spPr>
        <p:txBody>
          <a:bodyPr lIns="0" tIns="0" rIns="0" bIns="0" rtlCol="0" anchor="t">
            <a:spAutoFit/>
          </a:bodyPr>
          <a:lstStyle/>
          <a:p>
            <a:pPr algn="l">
              <a:lnSpc>
                <a:spcPts val="840"/>
              </a:lnSpc>
            </a:pPr>
            <a:r>
              <a:rPr lang="en-US" sz="700" spc="35">
                <a:solidFill>
                  <a:srgbClr val="444444"/>
                </a:solidFill>
                <a:latin typeface="Montserrat"/>
                <a:ea typeface="Montserrat"/>
                <a:cs typeface="Montserrat"/>
                <a:sym typeface="Montserrat"/>
              </a:rPr>
              <a:t>02</a:t>
            </a:r>
          </a:p>
        </p:txBody>
      </p:sp>
      <p:sp>
        <p:nvSpPr>
          <p:cNvPr id="122" name="TextBox 122"/>
          <p:cNvSpPr txBox="1"/>
          <p:nvPr/>
        </p:nvSpPr>
        <p:spPr>
          <a:xfrm>
            <a:off x="491943" y="5476233"/>
            <a:ext cx="231508" cy="113242"/>
          </a:xfrm>
          <a:prstGeom prst="rect">
            <a:avLst/>
          </a:prstGeom>
        </p:spPr>
        <p:txBody>
          <a:bodyPr lIns="0" tIns="0" rIns="0" bIns="0" rtlCol="0" anchor="t">
            <a:spAutoFit/>
          </a:bodyPr>
          <a:lstStyle/>
          <a:p>
            <a:pPr algn="l">
              <a:lnSpc>
                <a:spcPts val="840"/>
              </a:lnSpc>
            </a:pPr>
            <a:r>
              <a:rPr lang="en-US" sz="700" spc="35">
                <a:solidFill>
                  <a:srgbClr val="444444"/>
                </a:solidFill>
                <a:latin typeface="Montserrat"/>
                <a:ea typeface="Montserrat"/>
                <a:cs typeface="Montserrat"/>
                <a:sym typeface="Montserrat"/>
              </a:rPr>
              <a:t>05</a:t>
            </a:r>
          </a:p>
        </p:txBody>
      </p:sp>
      <p:sp>
        <p:nvSpPr>
          <p:cNvPr id="123" name="TextBox 123"/>
          <p:cNvSpPr txBox="1"/>
          <p:nvPr/>
        </p:nvSpPr>
        <p:spPr>
          <a:xfrm>
            <a:off x="491943" y="5758897"/>
            <a:ext cx="231508" cy="113242"/>
          </a:xfrm>
          <a:prstGeom prst="rect">
            <a:avLst/>
          </a:prstGeom>
        </p:spPr>
        <p:txBody>
          <a:bodyPr lIns="0" tIns="0" rIns="0" bIns="0" rtlCol="0" anchor="t">
            <a:spAutoFit/>
          </a:bodyPr>
          <a:lstStyle/>
          <a:p>
            <a:pPr algn="l">
              <a:lnSpc>
                <a:spcPts val="840"/>
              </a:lnSpc>
            </a:pPr>
            <a:r>
              <a:rPr lang="en-US" sz="700" spc="35">
                <a:solidFill>
                  <a:srgbClr val="444444"/>
                </a:solidFill>
                <a:latin typeface="Montserrat"/>
                <a:ea typeface="Montserrat"/>
                <a:cs typeface="Montserrat"/>
                <a:sym typeface="Montserrat"/>
              </a:rPr>
              <a:t>06</a:t>
            </a:r>
          </a:p>
        </p:txBody>
      </p:sp>
      <p:sp>
        <p:nvSpPr>
          <p:cNvPr id="124" name="TextBox 124"/>
          <p:cNvSpPr txBox="1"/>
          <p:nvPr/>
        </p:nvSpPr>
        <p:spPr>
          <a:xfrm>
            <a:off x="488747" y="4960965"/>
            <a:ext cx="231508" cy="113242"/>
          </a:xfrm>
          <a:prstGeom prst="rect">
            <a:avLst/>
          </a:prstGeom>
        </p:spPr>
        <p:txBody>
          <a:bodyPr lIns="0" tIns="0" rIns="0" bIns="0" rtlCol="0" anchor="t">
            <a:spAutoFit/>
          </a:bodyPr>
          <a:lstStyle/>
          <a:p>
            <a:pPr algn="l">
              <a:lnSpc>
                <a:spcPts val="840"/>
              </a:lnSpc>
            </a:pPr>
            <a:r>
              <a:rPr lang="en-US" sz="700" spc="35">
                <a:solidFill>
                  <a:srgbClr val="444444"/>
                </a:solidFill>
                <a:latin typeface="Montserrat"/>
                <a:ea typeface="Montserrat"/>
                <a:cs typeface="Montserrat"/>
                <a:sym typeface="Montserrat"/>
              </a:rPr>
              <a:t>03</a:t>
            </a:r>
          </a:p>
        </p:txBody>
      </p:sp>
      <p:grpSp>
        <p:nvGrpSpPr>
          <p:cNvPr id="125" name="Group 125"/>
          <p:cNvGrpSpPr/>
          <p:nvPr/>
        </p:nvGrpSpPr>
        <p:grpSpPr>
          <a:xfrm>
            <a:off x="474281" y="4056549"/>
            <a:ext cx="2335640" cy="175636"/>
            <a:chOff x="0" y="0"/>
            <a:chExt cx="1140562" cy="85768"/>
          </a:xfrm>
        </p:grpSpPr>
        <p:sp>
          <p:nvSpPr>
            <p:cNvPr id="126" name="Freeform 126"/>
            <p:cNvSpPr/>
            <p:nvPr/>
          </p:nvSpPr>
          <p:spPr>
            <a:xfrm>
              <a:off x="0" y="0"/>
              <a:ext cx="1140562" cy="85768"/>
            </a:xfrm>
            <a:custGeom>
              <a:avLst/>
              <a:gdLst/>
              <a:ahLst/>
              <a:cxnLst/>
              <a:rect l="l" t="t" r="r" b="b"/>
              <a:pathLst>
                <a:path w="1140562" h="85768">
                  <a:moveTo>
                    <a:pt x="0" y="0"/>
                  </a:moveTo>
                  <a:lnTo>
                    <a:pt x="1140562" y="0"/>
                  </a:lnTo>
                  <a:lnTo>
                    <a:pt x="1140562" y="85768"/>
                  </a:lnTo>
                  <a:lnTo>
                    <a:pt x="0" y="85768"/>
                  </a:lnTo>
                  <a:close/>
                </a:path>
              </a:pathLst>
            </a:custGeom>
            <a:solidFill>
              <a:srgbClr val="F6F6F6"/>
            </a:solidFill>
          </p:spPr>
          <p:txBody>
            <a:bodyPr/>
            <a:lstStyle/>
            <a:p>
              <a:endParaRPr lang="de-DE"/>
            </a:p>
          </p:txBody>
        </p:sp>
        <p:sp>
          <p:nvSpPr>
            <p:cNvPr id="127" name="TextBox 127"/>
            <p:cNvSpPr txBox="1"/>
            <p:nvPr/>
          </p:nvSpPr>
          <p:spPr>
            <a:xfrm>
              <a:off x="0" y="-19050"/>
              <a:ext cx="1140562" cy="104818"/>
            </a:xfrm>
            <a:prstGeom prst="rect">
              <a:avLst/>
            </a:prstGeom>
          </p:spPr>
          <p:txBody>
            <a:bodyPr lIns="37281" tIns="37281" rIns="37281" bIns="37281" rtlCol="0" anchor="ctr"/>
            <a:lstStyle/>
            <a:p>
              <a:pPr algn="ctr">
                <a:lnSpc>
                  <a:spcPts val="1083"/>
                </a:lnSpc>
              </a:pPr>
              <a:endParaRPr/>
            </a:p>
          </p:txBody>
        </p:sp>
      </p:grpSp>
      <p:sp>
        <p:nvSpPr>
          <p:cNvPr id="128" name="TextBox 128"/>
          <p:cNvSpPr txBox="1"/>
          <p:nvPr/>
        </p:nvSpPr>
        <p:spPr>
          <a:xfrm>
            <a:off x="526384" y="4084007"/>
            <a:ext cx="1517210" cy="110278"/>
          </a:xfrm>
          <a:prstGeom prst="rect">
            <a:avLst/>
          </a:prstGeom>
        </p:spPr>
        <p:txBody>
          <a:bodyPr lIns="0" tIns="0" rIns="0" bIns="0" rtlCol="0" anchor="t">
            <a:spAutoFit/>
          </a:bodyPr>
          <a:lstStyle/>
          <a:p>
            <a:pPr algn="l">
              <a:lnSpc>
                <a:spcPts val="804"/>
              </a:lnSpc>
            </a:pPr>
            <a:r>
              <a:rPr lang="en-US" sz="699">
                <a:solidFill>
                  <a:srgbClr val="000000"/>
                </a:solidFill>
                <a:latin typeface="Montserrat"/>
                <a:ea typeface="Montserrat"/>
                <a:cs typeface="Montserrat"/>
                <a:sym typeface="Montserrat"/>
              </a:rPr>
              <a:t>MEINE GEWOHNHEITEN:</a:t>
            </a:r>
          </a:p>
        </p:txBody>
      </p:sp>
      <p:grpSp>
        <p:nvGrpSpPr>
          <p:cNvPr id="129" name="Group 129"/>
          <p:cNvGrpSpPr/>
          <p:nvPr/>
        </p:nvGrpSpPr>
        <p:grpSpPr>
          <a:xfrm>
            <a:off x="572164" y="6199239"/>
            <a:ext cx="4439763" cy="175636"/>
            <a:chOff x="0" y="0"/>
            <a:chExt cx="2168068" cy="85768"/>
          </a:xfrm>
        </p:grpSpPr>
        <p:sp>
          <p:nvSpPr>
            <p:cNvPr id="130" name="Freeform 130"/>
            <p:cNvSpPr/>
            <p:nvPr/>
          </p:nvSpPr>
          <p:spPr>
            <a:xfrm>
              <a:off x="0" y="0"/>
              <a:ext cx="2168068" cy="85768"/>
            </a:xfrm>
            <a:custGeom>
              <a:avLst/>
              <a:gdLst/>
              <a:ahLst/>
              <a:cxnLst/>
              <a:rect l="l" t="t" r="r" b="b"/>
              <a:pathLst>
                <a:path w="2168068" h="85768">
                  <a:moveTo>
                    <a:pt x="0" y="0"/>
                  </a:moveTo>
                  <a:lnTo>
                    <a:pt x="2168068" y="0"/>
                  </a:lnTo>
                  <a:lnTo>
                    <a:pt x="2168068" y="85768"/>
                  </a:lnTo>
                  <a:lnTo>
                    <a:pt x="0" y="85768"/>
                  </a:lnTo>
                  <a:close/>
                </a:path>
              </a:pathLst>
            </a:custGeom>
            <a:solidFill>
              <a:srgbClr val="F6F6F6"/>
            </a:solidFill>
          </p:spPr>
          <p:txBody>
            <a:bodyPr/>
            <a:lstStyle/>
            <a:p>
              <a:endParaRPr lang="de-DE"/>
            </a:p>
          </p:txBody>
        </p:sp>
        <p:sp>
          <p:nvSpPr>
            <p:cNvPr id="131" name="TextBox 131"/>
            <p:cNvSpPr txBox="1"/>
            <p:nvPr/>
          </p:nvSpPr>
          <p:spPr>
            <a:xfrm>
              <a:off x="0" y="-19050"/>
              <a:ext cx="2168068" cy="104818"/>
            </a:xfrm>
            <a:prstGeom prst="rect">
              <a:avLst/>
            </a:prstGeom>
          </p:spPr>
          <p:txBody>
            <a:bodyPr lIns="37281" tIns="37281" rIns="37281" bIns="37281" rtlCol="0" anchor="ctr"/>
            <a:lstStyle/>
            <a:p>
              <a:pPr algn="ctr">
                <a:lnSpc>
                  <a:spcPts val="1083"/>
                </a:lnSpc>
              </a:pPr>
              <a:endParaRPr/>
            </a:p>
          </p:txBody>
        </p:sp>
      </p:grpSp>
      <p:sp>
        <p:nvSpPr>
          <p:cNvPr id="132" name="TextBox 132"/>
          <p:cNvSpPr txBox="1"/>
          <p:nvPr/>
        </p:nvSpPr>
        <p:spPr>
          <a:xfrm>
            <a:off x="572164" y="6226697"/>
            <a:ext cx="4438539" cy="110278"/>
          </a:xfrm>
          <a:prstGeom prst="rect">
            <a:avLst/>
          </a:prstGeom>
        </p:spPr>
        <p:txBody>
          <a:bodyPr lIns="0" tIns="0" rIns="0" bIns="0" rtlCol="0" anchor="t">
            <a:spAutoFit/>
          </a:bodyPr>
          <a:lstStyle/>
          <a:p>
            <a:pPr algn="ctr">
              <a:lnSpc>
                <a:spcPts val="804"/>
              </a:lnSpc>
            </a:pPr>
            <a:r>
              <a:rPr lang="en-US" sz="699">
                <a:solidFill>
                  <a:srgbClr val="000000"/>
                </a:solidFill>
                <a:latin typeface="Montserrat"/>
                <a:ea typeface="Montserrat"/>
                <a:cs typeface="Montserrat"/>
                <a:sym typeface="Montserrat"/>
              </a:rPr>
              <a:t>WOFÜR MÖCHTEST DU DEINE ENERGIE VERWENDEN:</a:t>
            </a:r>
          </a:p>
        </p:txBody>
      </p:sp>
      <p:grpSp>
        <p:nvGrpSpPr>
          <p:cNvPr id="133" name="Group 133"/>
          <p:cNvGrpSpPr/>
          <p:nvPr/>
        </p:nvGrpSpPr>
        <p:grpSpPr>
          <a:xfrm>
            <a:off x="421797" y="1601112"/>
            <a:ext cx="2222151" cy="2045861"/>
            <a:chOff x="0" y="0"/>
            <a:chExt cx="7066848" cy="6506215"/>
          </a:xfrm>
        </p:grpSpPr>
        <p:sp>
          <p:nvSpPr>
            <p:cNvPr id="134" name="Freeform 134"/>
            <p:cNvSpPr/>
            <p:nvPr/>
          </p:nvSpPr>
          <p:spPr>
            <a:xfrm>
              <a:off x="0" y="0"/>
              <a:ext cx="7066848" cy="6506214"/>
            </a:xfrm>
            <a:custGeom>
              <a:avLst/>
              <a:gdLst/>
              <a:ahLst/>
              <a:cxnLst/>
              <a:rect l="l" t="t" r="r" b="b"/>
              <a:pathLst>
                <a:path w="7066848" h="6506214">
                  <a:moveTo>
                    <a:pt x="0" y="0"/>
                  </a:moveTo>
                  <a:lnTo>
                    <a:pt x="7066848" y="0"/>
                  </a:lnTo>
                  <a:lnTo>
                    <a:pt x="7066848" y="6506214"/>
                  </a:lnTo>
                  <a:lnTo>
                    <a:pt x="0" y="6506214"/>
                  </a:lnTo>
                  <a:close/>
                </a:path>
              </a:pathLst>
            </a:custGeom>
            <a:solidFill>
              <a:srgbClr val="F6F6F6"/>
            </a:solidFill>
          </p:spPr>
          <p:txBody>
            <a:bodyPr/>
            <a:lstStyle/>
            <a:p>
              <a:endParaRPr lang="de-DE"/>
            </a:p>
          </p:txBody>
        </p:sp>
      </p:grpSp>
      <p:sp>
        <p:nvSpPr>
          <p:cNvPr id="135" name="TextBox 135"/>
          <p:cNvSpPr txBox="1"/>
          <p:nvPr/>
        </p:nvSpPr>
        <p:spPr>
          <a:xfrm>
            <a:off x="461255" y="1636442"/>
            <a:ext cx="2204463" cy="113241"/>
          </a:xfrm>
          <a:prstGeom prst="rect">
            <a:avLst/>
          </a:prstGeom>
        </p:spPr>
        <p:txBody>
          <a:bodyPr lIns="0" tIns="0" rIns="0" bIns="0" rtlCol="0" anchor="t">
            <a:spAutoFit/>
          </a:bodyPr>
          <a:lstStyle/>
          <a:p>
            <a:pPr algn="l">
              <a:lnSpc>
                <a:spcPts val="839"/>
              </a:lnSpc>
            </a:pPr>
            <a:r>
              <a:rPr lang="en-US" sz="699" spc="34">
                <a:solidFill>
                  <a:srgbClr val="444444"/>
                </a:solidFill>
                <a:latin typeface="Montserrat"/>
                <a:ea typeface="Montserrat"/>
                <a:cs typeface="Montserrat"/>
                <a:sym typeface="Montserrat"/>
              </a:rPr>
              <a:t>WIE FÜHLST DU DICH:</a:t>
            </a:r>
          </a:p>
        </p:txBody>
      </p:sp>
      <p:grpSp>
        <p:nvGrpSpPr>
          <p:cNvPr id="136" name="Group 136"/>
          <p:cNvGrpSpPr/>
          <p:nvPr/>
        </p:nvGrpSpPr>
        <p:grpSpPr>
          <a:xfrm>
            <a:off x="2868506" y="1601112"/>
            <a:ext cx="2222151" cy="2045861"/>
            <a:chOff x="0" y="0"/>
            <a:chExt cx="7066848" cy="6506215"/>
          </a:xfrm>
        </p:grpSpPr>
        <p:sp>
          <p:nvSpPr>
            <p:cNvPr id="137" name="Freeform 137"/>
            <p:cNvSpPr/>
            <p:nvPr/>
          </p:nvSpPr>
          <p:spPr>
            <a:xfrm>
              <a:off x="0" y="0"/>
              <a:ext cx="7066848" cy="6506214"/>
            </a:xfrm>
            <a:custGeom>
              <a:avLst/>
              <a:gdLst/>
              <a:ahLst/>
              <a:cxnLst/>
              <a:rect l="l" t="t" r="r" b="b"/>
              <a:pathLst>
                <a:path w="7066848" h="6506214">
                  <a:moveTo>
                    <a:pt x="0" y="0"/>
                  </a:moveTo>
                  <a:lnTo>
                    <a:pt x="7066848" y="0"/>
                  </a:lnTo>
                  <a:lnTo>
                    <a:pt x="7066848" y="6506214"/>
                  </a:lnTo>
                  <a:lnTo>
                    <a:pt x="0" y="6506214"/>
                  </a:lnTo>
                  <a:close/>
                </a:path>
              </a:pathLst>
            </a:custGeom>
            <a:solidFill>
              <a:srgbClr val="F6F6F6"/>
            </a:solidFill>
          </p:spPr>
          <p:txBody>
            <a:bodyPr/>
            <a:lstStyle/>
            <a:p>
              <a:endParaRPr lang="de-DE"/>
            </a:p>
          </p:txBody>
        </p:sp>
      </p:grpSp>
      <p:sp>
        <p:nvSpPr>
          <p:cNvPr id="138" name="TextBox 138"/>
          <p:cNvSpPr txBox="1"/>
          <p:nvPr/>
        </p:nvSpPr>
        <p:spPr>
          <a:xfrm>
            <a:off x="2907488" y="1636442"/>
            <a:ext cx="2204463" cy="113241"/>
          </a:xfrm>
          <a:prstGeom prst="rect">
            <a:avLst/>
          </a:prstGeom>
        </p:spPr>
        <p:txBody>
          <a:bodyPr lIns="0" tIns="0" rIns="0" bIns="0" rtlCol="0" anchor="t">
            <a:spAutoFit/>
          </a:bodyPr>
          <a:lstStyle/>
          <a:p>
            <a:pPr algn="l">
              <a:lnSpc>
                <a:spcPts val="839"/>
              </a:lnSpc>
            </a:pPr>
            <a:r>
              <a:rPr lang="en-US" sz="699" spc="34">
                <a:solidFill>
                  <a:srgbClr val="444444"/>
                </a:solidFill>
                <a:latin typeface="Montserrat"/>
                <a:ea typeface="Montserrat"/>
                <a:cs typeface="Montserrat"/>
                <a:sym typeface="Montserrat"/>
              </a:rPr>
              <a:t>WIE MÖCHTEST DU DICH FÜHLEN: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4929" y="4542137"/>
            <a:ext cx="2145121" cy="1461321"/>
            <a:chOff x="0" y="0"/>
            <a:chExt cx="10609486" cy="7227506"/>
          </a:xfrm>
        </p:grpSpPr>
        <p:sp>
          <p:nvSpPr>
            <p:cNvPr id="3" name="Freeform 3"/>
            <p:cNvSpPr/>
            <p:nvPr/>
          </p:nvSpPr>
          <p:spPr>
            <a:xfrm>
              <a:off x="0" y="0"/>
              <a:ext cx="10609487" cy="7227505"/>
            </a:xfrm>
            <a:custGeom>
              <a:avLst/>
              <a:gdLst/>
              <a:ahLst/>
              <a:cxnLst/>
              <a:rect l="l" t="t" r="r" b="b"/>
              <a:pathLst>
                <a:path w="10609487" h="7227505">
                  <a:moveTo>
                    <a:pt x="0" y="0"/>
                  </a:moveTo>
                  <a:lnTo>
                    <a:pt x="0" y="7227505"/>
                  </a:lnTo>
                  <a:lnTo>
                    <a:pt x="10609487" y="7227505"/>
                  </a:lnTo>
                  <a:lnTo>
                    <a:pt x="10609487" y="0"/>
                  </a:lnTo>
                  <a:lnTo>
                    <a:pt x="0" y="0"/>
                  </a:lnTo>
                  <a:close/>
                  <a:moveTo>
                    <a:pt x="10548527" y="7166546"/>
                  </a:moveTo>
                  <a:lnTo>
                    <a:pt x="59690" y="7166546"/>
                  </a:lnTo>
                  <a:lnTo>
                    <a:pt x="59690" y="59690"/>
                  </a:lnTo>
                  <a:lnTo>
                    <a:pt x="10548527" y="59690"/>
                  </a:lnTo>
                  <a:lnTo>
                    <a:pt x="10548527" y="7166546"/>
                  </a:lnTo>
                  <a:close/>
                </a:path>
              </a:pathLst>
            </a:custGeom>
            <a:solidFill>
              <a:srgbClr val="EBEBEB"/>
            </a:solidFill>
          </p:spPr>
          <p:txBody>
            <a:bodyPr/>
            <a:lstStyle/>
            <a:p>
              <a:endParaRPr lang="de-DE"/>
            </a:p>
          </p:txBody>
        </p:sp>
      </p:grpSp>
      <p:grpSp>
        <p:nvGrpSpPr>
          <p:cNvPr id="4" name="Group 4"/>
          <p:cNvGrpSpPr/>
          <p:nvPr/>
        </p:nvGrpSpPr>
        <p:grpSpPr>
          <a:xfrm>
            <a:off x="594929" y="6156661"/>
            <a:ext cx="4404586" cy="798694"/>
            <a:chOff x="0" y="0"/>
            <a:chExt cx="21784508" cy="3950236"/>
          </a:xfrm>
        </p:grpSpPr>
        <p:sp>
          <p:nvSpPr>
            <p:cNvPr id="5" name="Freeform 5"/>
            <p:cNvSpPr/>
            <p:nvPr/>
          </p:nvSpPr>
          <p:spPr>
            <a:xfrm>
              <a:off x="0" y="0"/>
              <a:ext cx="21784508" cy="3950236"/>
            </a:xfrm>
            <a:custGeom>
              <a:avLst/>
              <a:gdLst/>
              <a:ahLst/>
              <a:cxnLst/>
              <a:rect l="l" t="t" r="r" b="b"/>
              <a:pathLst>
                <a:path w="21784508" h="3950236">
                  <a:moveTo>
                    <a:pt x="0" y="0"/>
                  </a:moveTo>
                  <a:lnTo>
                    <a:pt x="0" y="3950236"/>
                  </a:lnTo>
                  <a:lnTo>
                    <a:pt x="21784508" y="3950236"/>
                  </a:lnTo>
                  <a:lnTo>
                    <a:pt x="21784508" y="0"/>
                  </a:lnTo>
                  <a:lnTo>
                    <a:pt x="0" y="0"/>
                  </a:lnTo>
                  <a:close/>
                  <a:moveTo>
                    <a:pt x="21723548" y="3889276"/>
                  </a:moveTo>
                  <a:lnTo>
                    <a:pt x="59690" y="3889276"/>
                  </a:lnTo>
                  <a:lnTo>
                    <a:pt x="59690" y="59690"/>
                  </a:lnTo>
                  <a:lnTo>
                    <a:pt x="21723548" y="59690"/>
                  </a:lnTo>
                  <a:lnTo>
                    <a:pt x="21723548" y="3889276"/>
                  </a:lnTo>
                  <a:close/>
                </a:path>
              </a:pathLst>
            </a:custGeom>
            <a:solidFill>
              <a:srgbClr val="EBEBEB"/>
            </a:solidFill>
          </p:spPr>
          <p:txBody>
            <a:bodyPr/>
            <a:lstStyle/>
            <a:p>
              <a:endParaRPr lang="de-DE"/>
            </a:p>
          </p:txBody>
        </p:sp>
      </p:grpSp>
      <p:grpSp>
        <p:nvGrpSpPr>
          <p:cNvPr id="6" name="Group 6"/>
          <p:cNvGrpSpPr/>
          <p:nvPr/>
        </p:nvGrpSpPr>
        <p:grpSpPr>
          <a:xfrm>
            <a:off x="3738211" y="449768"/>
            <a:ext cx="1252288" cy="381468"/>
            <a:chOff x="0" y="0"/>
            <a:chExt cx="1669718" cy="508623"/>
          </a:xfrm>
        </p:grpSpPr>
        <p:sp>
          <p:nvSpPr>
            <p:cNvPr id="7" name="Freeform 7"/>
            <p:cNvSpPr/>
            <p:nvPr/>
          </p:nvSpPr>
          <p:spPr>
            <a:xfrm>
              <a:off x="0" y="252758"/>
              <a:ext cx="255777" cy="255777"/>
            </a:xfrm>
            <a:custGeom>
              <a:avLst/>
              <a:gdLst/>
              <a:ahLst/>
              <a:cxnLst/>
              <a:rect l="l" t="t" r="r" b="b"/>
              <a:pathLst>
                <a:path w="255777" h="255777">
                  <a:moveTo>
                    <a:pt x="0" y="0"/>
                  </a:moveTo>
                  <a:lnTo>
                    <a:pt x="255777" y="0"/>
                  </a:lnTo>
                  <a:lnTo>
                    <a:pt x="255777" y="255777"/>
                  </a:lnTo>
                  <a:lnTo>
                    <a:pt x="0" y="255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298577" y="252758"/>
              <a:ext cx="250947" cy="250947"/>
            </a:xfrm>
            <a:custGeom>
              <a:avLst/>
              <a:gdLst/>
              <a:ahLst/>
              <a:cxnLst/>
              <a:rect l="l" t="t" r="r" b="b"/>
              <a:pathLst>
                <a:path w="250947" h="250947">
                  <a:moveTo>
                    <a:pt x="0" y="0"/>
                  </a:moveTo>
                  <a:lnTo>
                    <a:pt x="250947" y="0"/>
                  </a:lnTo>
                  <a:lnTo>
                    <a:pt x="250947" y="250947"/>
                  </a:lnTo>
                  <a:lnTo>
                    <a:pt x="0" y="2509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9" name="Freeform 9"/>
            <p:cNvSpPr/>
            <p:nvPr/>
          </p:nvSpPr>
          <p:spPr>
            <a:xfrm>
              <a:off x="574225" y="257676"/>
              <a:ext cx="250947" cy="250947"/>
            </a:xfrm>
            <a:custGeom>
              <a:avLst/>
              <a:gdLst/>
              <a:ahLst/>
              <a:cxnLst/>
              <a:rect l="l" t="t" r="r" b="b"/>
              <a:pathLst>
                <a:path w="250947" h="250947">
                  <a:moveTo>
                    <a:pt x="0" y="0"/>
                  </a:moveTo>
                  <a:lnTo>
                    <a:pt x="250947" y="0"/>
                  </a:lnTo>
                  <a:lnTo>
                    <a:pt x="250947" y="250947"/>
                  </a:lnTo>
                  <a:lnTo>
                    <a:pt x="0" y="2509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0" name="Freeform 10"/>
            <p:cNvSpPr/>
            <p:nvPr/>
          </p:nvSpPr>
          <p:spPr>
            <a:xfrm>
              <a:off x="853368" y="257676"/>
              <a:ext cx="250947" cy="250947"/>
            </a:xfrm>
            <a:custGeom>
              <a:avLst/>
              <a:gdLst/>
              <a:ahLst/>
              <a:cxnLst/>
              <a:rect l="l" t="t" r="r" b="b"/>
              <a:pathLst>
                <a:path w="250947" h="250947">
                  <a:moveTo>
                    <a:pt x="0" y="0"/>
                  </a:moveTo>
                  <a:lnTo>
                    <a:pt x="250947" y="0"/>
                  </a:lnTo>
                  <a:lnTo>
                    <a:pt x="250947" y="250947"/>
                  </a:lnTo>
                  <a:lnTo>
                    <a:pt x="0" y="2509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1" name="Freeform 11"/>
            <p:cNvSpPr/>
            <p:nvPr/>
          </p:nvSpPr>
          <p:spPr>
            <a:xfrm>
              <a:off x="1131151" y="258102"/>
              <a:ext cx="250522" cy="250522"/>
            </a:xfrm>
            <a:custGeom>
              <a:avLst/>
              <a:gdLst/>
              <a:ahLst/>
              <a:cxnLst/>
              <a:rect l="l" t="t" r="r" b="b"/>
              <a:pathLst>
                <a:path w="250522" h="250522">
                  <a:moveTo>
                    <a:pt x="0" y="0"/>
                  </a:moveTo>
                  <a:lnTo>
                    <a:pt x="250522" y="0"/>
                  </a:lnTo>
                  <a:lnTo>
                    <a:pt x="250522" y="250521"/>
                  </a:lnTo>
                  <a:lnTo>
                    <a:pt x="0" y="2505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12" name="Freeform 12"/>
            <p:cNvSpPr/>
            <p:nvPr/>
          </p:nvSpPr>
          <p:spPr>
            <a:xfrm>
              <a:off x="1408510" y="247415"/>
              <a:ext cx="261208" cy="261208"/>
            </a:xfrm>
            <a:custGeom>
              <a:avLst/>
              <a:gdLst/>
              <a:ahLst/>
              <a:cxnLst/>
              <a:rect l="l" t="t" r="r" b="b"/>
              <a:pathLst>
                <a:path w="261208" h="261208">
                  <a:moveTo>
                    <a:pt x="0" y="0"/>
                  </a:moveTo>
                  <a:lnTo>
                    <a:pt x="261208" y="0"/>
                  </a:lnTo>
                  <a:lnTo>
                    <a:pt x="261208" y="261208"/>
                  </a:lnTo>
                  <a:lnTo>
                    <a:pt x="0" y="26120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13" name="TextBox 13"/>
            <p:cNvSpPr txBox="1"/>
            <p:nvPr/>
          </p:nvSpPr>
          <p:spPr>
            <a:xfrm>
              <a:off x="0" y="-9525"/>
              <a:ext cx="1579741" cy="143862"/>
            </a:xfrm>
            <a:prstGeom prst="rect">
              <a:avLst/>
            </a:prstGeom>
          </p:spPr>
          <p:txBody>
            <a:bodyPr lIns="0" tIns="0" rIns="0" bIns="0" rtlCol="0" anchor="t">
              <a:spAutoFit/>
            </a:bodyPr>
            <a:lstStyle/>
            <a:p>
              <a:pPr algn="l">
                <a:lnSpc>
                  <a:spcPts val="979"/>
                </a:lnSpc>
              </a:pPr>
              <a:r>
                <a:rPr lang="en-US" sz="699">
                  <a:solidFill>
                    <a:srgbClr val="000000"/>
                  </a:solidFill>
                  <a:latin typeface="DM Sans Bold"/>
                  <a:ea typeface="DM Sans Bold"/>
                  <a:cs typeface="DM Sans Bold"/>
                  <a:sym typeface="DM Sans Bold"/>
                </a:rPr>
                <a:t>Meine Stimmung:</a:t>
              </a:r>
            </a:p>
          </p:txBody>
        </p:sp>
      </p:grpSp>
      <p:sp>
        <p:nvSpPr>
          <p:cNvPr id="14" name="TextBox 14"/>
          <p:cNvSpPr txBox="1"/>
          <p:nvPr/>
        </p:nvSpPr>
        <p:spPr>
          <a:xfrm>
            <a:off x="1132488" y="4543940"/>
            <a:ext cx="1079528"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FITNESS</a:t>
            </a:r>
          </a:p>
        </p:txBody>
      </p:sp>
      <p:sp>
        <p:nvSpPr>
          <p:cNvPr id="15" name="TextBox 15"/>
          <p:cNvSpPr txBox="1"/>
          <p:nvPr/>
        </p:nvSpPr>
        <p:spPr>
          <a:xfrm>
            <a:off x="1982311" y="6165383"/>
            <a:ext cx="1619639"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DANKBARKEIT</a:t>
            </a:r>
          </a:p>
        </p:txBody>
      </p:sp>
      <p:sp>
        <p:nvSpPr>
          <p:cNvPr id="16" name="AutoShape 16"/>
          <p:cNvSpPr/>
          <p:nvPr/>
        </p:nvSpPr>
        <p:spPr>
          <a:xfrm flipV="1">
            <a:off x="2871832" y="1462437"/>
            <a:ext cx="2135659" cy="0"/>
          </a:xfrm>
          <a:prstGeom prst="line">
            <a:avLst/>
          </a:prstGeom>
          <a:ln w="9525" cap="flat">
            <a:solidFill>
              <a:srgbClr val="000000"/>
            </a:solidFill>
            <a:prstDash val="sysDash"/>
            <a:headEnd type="none" w="sm" len="sm"/>
            <a:tailEnd type="none" w="sm" len="sm"/>
          </a:ln>
        </p:spPr>
        <p:txBody>
          <a:bodyPr/>
          <a:lstStyle/>
          <a:p>
            <a:endParaRPr lang="de-DE"/>
          </a:p>
        </p:txBody>
      </p:sp>
      <p:sp>
        <p:nvSpPr>
          <p:cNvPr id="17" name="TextBox 17"/>
          <p:cNvSpPr txBox="1"/>
          <p:nvPr/>
        </p:nvSpPr>
        <p:spPr>
          <a:xfrm>
            <a:off x="3256106" y="1079246"/>
            <a:ext cx="1359176"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SCHÖNE TERMINE</a:t>
            </a:r>
          </a:p>
        </p:txBody>
      </p:sp>
      <p:grpSp>
        <p:nvGrpSpPr>
          <p:cNvPr id="18" name="Group 18"/>
          <p:cNvGrpSpPr/>
          <p:nvPr/>
        </p:nvGrpSpPr>
        <p:grpSpPr>
          <a:xfrm>
            <a:off x="2854840" y="4169637"/>
            <a:ext cx="2152651" cy="867709"/>
            <a:chOff x="0" y="0"/>
            <a:chExt cx="10646732" cy="4291574"/>
          </a:xfrm>
        </p:grpSpPr>
        <p:sp>
          <p:nvSpPr>
            <p:cNvPr id="19" name="Freeform 19"/>
            <p:cNvSpPr/>
            <p:nvPr/>
          </p:nvSpPr>
          <p:spPr>
            <a:xfrm>
              <a:off x="0" y="0"/>
              <a:ext cx="10646732" cy="4291574"/>
            </a:xfrm>
            <a:custGeom>
              <a:avLst/>
              <a:gdLst/>
              <a:ahLst/>
              <a:cxnLst/>
              <a:rect l="l" t="t" r="r" b="b"/>
              <a:pathLst>
                <a:path w="10646732" h="4291574">
                  <a:moveTo>
                    <a:pt x="0" y="0"/>
                  </a:moveTo>
                  <a:lnTo>
                    <a:pt x="0" y="4291574"/>
                  </a:lnTo>
                  <a:lnTo>
                    <a:pt x="10646732" y="4291574"/>
                  </a:lnTo>
                  <a:lnTo>
                    <a:pt x="10646732" y="0"/>
                  </a:lnTo>
                  <a:lnTo>
                    <a:pt x="0" y="0"/>
                  </a:lnTo>
                  <a:close/>
                  <a:moveTo>
                    <a:pt x="10585772" y="4230614"/>
                  </a:moveTo>
                  <a:lnTo>
                    <a:pt x="59690" y="4230614"/>
                  </a:lnTo>
                  <a:lnTo>
                    <a:pt x="59690" y="59690"/>
                  </a:lnTo>
                  <a:lnTo>
                    <a:pt x="10585772" y="59690"/>
                  </a:lnTo>
                  <a:lnTo>
                    <a:pt x="10585772" y="4230614"/>
                  </a:lnTo>
                  <a:close/>
                </a:path>
              </a:pathLst>
            </a:custGeom>
            <a:solidFill>
              <a:srgbClr val="EBEBEB"/>
            </a:solidFill>
          </p:spPr>
          <p:txBody>
            <a:bodyPr/>
            <a:lstStyle/>
            <a:p>
              <a:endParaRPr lang="de-DE"/>
            </a:p>
          </p:txBody>
        </p:sp>
      </p:grpSp>
      <p:grpSp>
        <p:nvGrpSpPr>
          <p:cNvPr id="20" name="Group 20"/>
          <p:cNvGrpSpPr/>
          <p:nvPr/>
        </p:nvGrpSpPr>
        <p:grpSpPr>
          <a:xfrm>
            <a:off x="2804093" y="7107755"/>
            <a:ext cx="2195422" cy="778405"/>
            <a:chOff x="0" y="0"/>
            <a:chExt cx="10858271" cy="3849890"/>
          </a:xfrm>
        </p:grpSpPr>
        <p:sp>
          <p:nvSpPr>
            <p:cNvPr id="21" name="Freeform 21"/>
            <p:cNvSpPr/>
            <p:nvPr/>
          </p:nvSpPr>
          <p:spPr>
            <a:xfrm>
              <a:off x="0" y="0"/>
              <a:ext cx="10858271" cy="3849890"/>
            </a:xfrm>
            <a:custGeom>
              <a:avLst/>
              <a:gdLst/>
              <a:ahLst/>
              <a:cxnLst/>
              <a:rect l="l" t="t" r="r" b="b"/>
              <a:pathLst>
                <a:path w="10858271" h="3849890">
                  <a:moveTo>
                    <a:pt x="0" y="0"/>
                  </a:moveTo>
                  <a:lnTo>
                    <a:pt x="0" y="3849890"/>
                  </a:lnTo>
                  <a:lnTo>
                    <a:pt x="10858271" y="3849890"/>
                  </a:lnTo>
                  <a:lnTo>
                    <a:pt x="10858271" y="0"/>
                  </a:lnTo>
                  <a:lnTo>
                    <a:pt x="0" y="0"/>
                  </a:lnTo>
                  <a:close/>
                  <a:moveTo>
                    <a:pt x="10797311" y="3788930"/>
                  </a:moveTo>
                  <a:lnTo>
                    <a:pt x="59690" y="3788930"/>
                  </a:lnTo>
                  <a:lnTo>
                    <a:pt x="59690" y="59690"/>
                  </a:lnTo>
                  <a:lnTo>
                    <a:pt x="10797311" y="59690"/>
                  </a:lnTo>
                  <a:lnTo>
                    <a:pt x="10797311" y="3788930"/>
                  </a:lnTo>
                  <a:close/>
                </a:path>
              </a:pathLst>
            </a:custGeom>
            <a:solidFill>
              <a:srgbClr val="EBEBEB"/>
            </a:solidFill>
          </p:spPr>
          <p:txBody>
            <a:bodyPr/>
            <a:lstStyle/>
            <a:p>
              <a:endParaRPr lang="de-DE"/>
            </a:p>
          </p:txBody>
        </p:sp>
      </p:grpSp>
      <p:sp>
        <p:nvSpPr>
          <p:cNvPr id="22" name="TextBox 22"/>
          <p:cNvSpPr txBox="1"/>
          <p:nvPr/>
        </p:nvSpPr>
        <p:spPr>
          <a:xfrm>
            <a:off x="2747366" y="7117280"/>
            <a:ext cx="2367600" cy="137245"/>
          </a:xfrm>
          <a:prstGeom prst="rect">
            <a:avLst/>
          </a:prstGeom>
        </p:spPr>
        <p:txBody>
          <a:bodyPr lIns="0" tIns="0" rIns="0" bIns="0" rtlCol="0" anchor="t">
            <a:spAutoFit/>
          </a:bodyPr>
          <a:lstStyle/>
          <a:p>
            <a:pPr algn="ctr">
              <a:lnSpc>
                <a:spcPts val="1095"/>
              </a:lnSpc>
            </a:pPr>
            <a:r>
              <a:rPr lang="en-US" sz="799">
                <a:solidFill>
                  <a:srgbClr val="000000"/>
                </a:solidFill>
                <a:latin typeface="Garamond"/>
                <a:ea typeface="Garamond"/>
                <a:cs typeface="Garamond"/>
                <a:sym typeface="Garamond"/>
              </a:rPr>
              <a:t>RÉSUMÉ</a:t>
            </a:r>
          </a:p>
        </p:txBody>
      </p:sp>
      <p:sp>
        <p:nvSpPr>
          <p:cNvPr id="23" name="TextBox 23"/>
          <p:cNvSpPr txBox="1"/>
          <p:nvPr/>
        </p:nvSpPr>
        <p:spPr>
          <a:xfrm>
            <a:off x="595028" y="577129"/>
            <a:ext cx="1359176" cy="107696"/>
          </a:xfrm>
          <a:prstGeom prst="rect">
            <a:avLst/>
          </a:prstGeom>
        </p:spPr>
        <p:txBody>
          <a:bodyPr lIns="0" tIns="0" rIns="0" bIns="0" rtlCol="0" anchor="t">
            <a:spAutoFit/>
          </a:bodyPr>
          <a:lstStyle/>
          <a:p>
            <a:pPr algn="l">
              <a:lnSpc>
                <a:spcPts val="822"/>
              </a:lnSpc>
            </a:pPr>
            <a:r>
              <a:rPr lang="en-US" sz="600">
                <a:solidFill>
                  <a:srgbClr val="000000"/>
                </a:solidFill>
                <a:latin typeface="Garamond Bold"/>
                <a:ea typeface="Garamond Bold"/>
                <a:cs typeface="Garamond Bold"/>
                <a:sym typeface="Garamond Bold"/>
              </a:rPr>
              <a:t>WOCHE:</a:t>
            </a:r>
          </a:p>
        </p:txBody>
      </p:sp>
      <p:sp>
        <p:nvSpPr>
          <p:cNvPr id="24" name="TextBox 24"/>
          <p:cNvSpPr txBox="1"/>
          <p:nvPr/>
        </p:nvSpPr>
        <p:spPr>
          <a:xfrm>
            <a:off x="895294" y="2490264"/>
            <a:ext cx="1698725"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ZIELE</a:t>
            </a:r>
          </a:p>
        </p:txBody>
      </p:sp>
      <p:grpSp>
        <p:nvGrpSpPr>
          <p:cNvPr id="25" name="Group 25"/>
          <p:cNvGrpSpPr/>
          <p:nvPr/>
        </p:nvGrpSpPr>
        <p:grpSpPr>
          <a:xfrm>
            <a:off x="985722" y="469078"/>
            <a:ext cx="1645432" cy="342848"/>
            <a:chOff x="0" y="0"/>
            <a:chExt cx="856700" cy="178505"/>
          </a:xfrm>
        </p:grpSpPr>
        <p:sp>
          <p:nvSpPr>
            <p:cNvPr id="26" name="Freeform 26"/>
            <p:cNvSpPr/>
            <p:nvPr/>
          </p:nvSpPr>
          <p:spPr>
            <a:xfrm>
              <a:off x="0" y="0"/>
              <a:ext cx="856700" cy="178505"/>
            </a:xfrm>
            <a:custGeom>
              <a:avLst/>
              <a:gdLst/>
              <a:ahLst/>
              <a:cxnLst/>
              <a:rect l="l" t="t" r="r" b="b"/>
              <a:pathLst>
                <a:path w="856700" h="178505">
                  <a:moveTo>
                    <a:pt x="0" y="0"/>
                  </a:moveTo>
                  <a:lnTo>
                    <a:pt x="856700" y="0"/>
                  </a:lnTo>
                  <a:lnTo>
                    <a:pt x="856700" y="178505"/>
                  </a:lnTo>
                  <a:lnTo>
                    <a:pt x="0" y="178505"/>
                  </a:lnTo>
                  <a:close/>
                </a:path>
              </a:pathLst>
            </a:custGeom>
            <a:solidFill>
              <a:srgbClr val="F6F6F6"/>
            </a:solidFill>
          </p:spPr>
          <p:txBody>
            <a:bodyPr/>
            <a:lstStyle/>
            <a:p>
              <a:endParaRPr lang="de-DE"/>
            </a:p>
          </p:txBody>
        </p:sp>
        <p:sp>
          <p:nvSpPr>
            <p:cNvPr id="27" name="TextBox 27"/>
            <p:cNvSpPr txBox="1"/>
            <p:nvPr/>
          </p:nvSpPr>
          <p:spPr>
            <a:xfrm>
              <a:off x="0" y="-28575"/>
              <a:ext cx="856700" cy="207080"/>
            </a:xfrm>
            <a:prstGeom prst="rect">
              <a:avLst/>
            </a:prstGeom>
          </p:spPr>
          <p:txBody>
            <a:bodyPr lIns="36945" tIns="36945" rIns="36945" bIns="36945" rtlCol="0" anchor="ctr"/>
            <a:lstStyle/>
            <a:p>
              <a:pPr algn="ctr">
                <a:lnSpc>
                  <a:spcPts val="1832"/>
                </a:lnSpc>
              </a:pPr>
              <a:endParaRPr/>
            </a:p>
          </p:txBody>
        </p:sp>
      </p:grpSp>
      <p:sp>
        <p:nvSpPr>
          <p:cNvPr id="28" name="TextBox 28"/>
          <p:cNvSpPr txBox="1"/>
          <p:nvPr/>
        </p:nvSpPr>
        <p:spPr>
          <a:xfrm>
            <a:off x="3270975" y="2164170"/>
            <a:ext cx="1359176"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ERNÄHRUNG</a:t>
            </a:r>
          </a:p>
        </p:txBody>
      </p:sp>
      <p:sp>
        <p:nvSpPr>
          <p:cNvPr id="29" name="TextBox 29"/>
          <p:cNvSpPr txBox="1"/>
          <p:nvPr/>
        </p:nvSpPr>
        <p:spPr>
          <a:xfrm>
            <a:off x="2988587" y="2633068"/>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DI</a:t>
            </a:r>
          </a:p>
        </p:txBody>
      </p:sp>
      <p:sp>
        <p:nvSpPr>
          <p:cNvPr id="30" name="TextBox 30"/>
          <p:cNvSpPr txBox="1"/>
          <p:nvPr/>
        </p:nvSpPr>
        <p:spPr>
          <a:xfrm>
            <a:off x="2983518" y="2870837"/>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MI</a:t>
            </a:r>
          </a:p>
        </p:txBody>
      </p:sp>
      <p:sp>
        <p:nvSpPr>
          <p:cNvPr id="31" name="TextBox 31"/>
          <p:cNvSpPr txBox="1"/>
          <p:nvPr/>
        </p:nvSpPr>
        <p:spPr>
          <a:xfrm>
            <a:off x="2983518" y="3129194"/>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DO</a:t>
            </a:r>
          </a:p>
        </p:txBody>
      </p:sp>
      <p:sp>
        <p:nvSpPr>
          <p:cNvPr id="32" name="TextBox 32"/>
          <p:cNvSpPr txBox="1"/>
          <p:nvPr/>
        </p:nvSpPr>
        <p:spPr>
          <a:xfrm>
            <a:off x="2983518" y="3406656"/>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FR</a:t>
            </a:r>
          </a:p>
        </p:txBody>
      </p:sp>
      <p:sp>
        <p:nvSpPr>
          <p:cNvPr id="33" name="TextBox 33"/>
          <p:cNvSpPr txBox="1"/>
          <p:nvPr/>
        </p:nvSpPr>
        <p:spPr>
          <a:xfrm>
            <a:off x="2983518" y="3669116"/>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SA</a:t>
            </a:r>
          </a:p>
        </p:txBody>
      </p:sp>
      <p:sp>
        <p:nvSpPr>
          <p:cNvPr id="34" name="TextBox 34"/>
          <p:cNvSpPr txBox="1"/>
          <p:nvPr/>
        </p:nvSpPr>
        <p:spPr>
          <a:xfrm>
            <a:off x="2983518" y="2386843"/>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MO</a:t>
            </a:r>
          </a:p>
        </p:txBody>
      </p:sp>
      <p:sp>
        <p:nvSpPr>
          <p:cNvPr id="35" name="TextBox 35"/>
          <p:cNvSpPr txBox="1"/>
          <p:nvPr/>
        </p:nvSpPr>
        <p:spPr>
          <a:xfrm>
            <a:off x="2983518" y="3929112"/>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SO</a:t>
            </a:r>
          </a:p>
        </p:txBody>
      </p:sp>
      <p:grpSp>
        <p:nvGrpSpPr>
          <p:cNvPr id="36" name="Group 36"/>
          <p:cNvGrpSpPr/>
          <p:nvPr/>
        </p:nvGrpSpPr>
        <p:grpSpPr>
          <a:xfrm>
            <a:off x="595028" y="3787646"/>
            <a:ext cx="2145022" cy="494344"/>
            <a:chOff x="0" y="0"/>
            <a:chExt cx="1116813" cy="257382"/>
          </a:xfrm>
        </p:grpSpPr>
        <p:sp>
          <p:nvSpPr>
            <p:cNvPr id="37" name="Freeform 37"/>
            <p:cNvSpPr/>
            <p:nvPr/>
          </p:nvSpPr>
          <p:spPr>
            <a:xfrm>
              <a:off x="0" y="0"/>
              <a:ext cx="1116813" cy="257382"/>
            </a:xfrm>
            <a:custGeom>
              <a:avLst/>
              <a:gdLst/>
              <a:ahLst/>
              <a:cxnLst/>
              <a:rect l="l" t="t" r="r" b="b"/>
              <a:pathLst>
                <a:path w="1116813" h="257382">
                  <a:moveTo>
                    <a:pt x="0" y="0"/>
                  </a:moveTo>
                  <a:lnTo>
                    <a:pt x="1116813" y="0"/>
                  </a:lnTo>
                  <a:lnTo>
                    <a:pt x="1116813" y="257382"/>
                  </a:lnTo>
                  <a:lnTo>
                    <a:pt x="0" y="257382"/>
                  </a:lnTo>
                  <a:close/>
                </a:path>
              </a:pathLst>
            </a:custGeom>
            <a:solidFill>
              <a:srgbClr val="F6F6F6"/>
            </a:solidFill>
          </p:spPr>
          <p:txBody>
            <a:bodyPr/>
            <a:lstStyle/>
            <a:p>
              <a:endParaRPr lang="de-DE"/>
            </a:p>
          </p:txBody>
        </p:sp>
        <p:sp>
          <p:nvSpPr>
            <p:cNvPr id="38" name="TextBox 38"/>
            <p:cNvSpPr txBox="1"/>
            <p:nvPr/>
          </p:nvSpPr>
          <p:spPr>
            <a:xfrm>
              <a:off x="0" y="-28575"/>
              <a:ext cx="1116813" cy="285957"/>
            </a:xfrm>
            <a:prstGeom prst="rect">
              <a:avLst/>
            </a:prstGeom>
          </p:spPr>
          <p:txBody>
            <a:bodyPr lIns="36945" tIns="36945" rIns="36945" bIns="36945" rtlCol="0" anchor="ctr"/>
            <a:lstStyle/>
            <a:p>
              <a:pPr algn="ctr">
                <a:lnSpc>
                  <a:spcPts val="1832"/>
                </a:lnSpc>
              </a:pPr>
              <a:endParaRPr/>
            </a:p>
          </p:txBody>
        </p:sp>
      </p:grpSp>
      <p:grpSp>
        <p:nvGrpSpPr>
          <p:cNvPr id="39" name="Group 39"/>
          <p:cNvGrpSpPr/>
          <p:nvPr/>
        </p:nvGrpSpPr>
        <p:grpSpPr>
          <a:xfrm>
            <a:off x="2846864" y="5135749"/>
            <a:ext cx="2152651" cy="867709"/>
            <a:chOff x="0" y="0"/>
            <a:chExt cx="10646732" cy="4291574"/>
          </a:xfrm>
        </p:grpSpPr>
        <p:sp>
          <p:nvSpPr>
            <p:cNvPr id="40" name="Freeform 40"/>
            <p:cNvSpPr/>
            <p:nvPr/>
          </p:nvSpPr>
          <p:spPr>
            <a:xfrm>
              <a:off x="0" y="0"/>
              <a:ext cx="10646732" cy="4291574"/>
            </a:xfrm>
            <a:custGeom>
              <a:avLst/>
              <a:gdLst/>
              <a:ahLst/>
              <a:cxnLst/>
              <a:rect l="l" t="t" r="r" b="b"/>
              <a:pathLst>
                <a:path w="10646732" h="4291574">
                  <a:moveTo>
                    <a:pt x="0" y="0"/>
                  </a:moveTo>
                  <a:lnTo>
                    <a:pt x="0" y="4291574"/>
                  </a:lnTo>
                  <a:lnTo>
                    <a:pt x="10646732" y="4291574"/>
                  </a:lnTo>
                  <a:lnTo>
                    <a:pt x="10646732" y="0"/>
                  </a:lnTo>
                  <a:lnTo>
                    <a:pt x="0" y="0"/>
                  </a:lnTo>
                  <a:close/>
                  <a:moveTo>
                    <a:pt x="10585772" y="4230614"/>
                  </a:moveTo>
                  <a:lnTo>
                    <a:pt x="59690" y="4230614"/>
                  </a:lnTo>
                  <a:lnTo>
                    <a:pt x="59690" y="59690"/>
                  </a:lnTo>
                  <a:lnTo>
                    <a:pt x="10585772" y="59690"/>
                  </a:lnTo>
                  <a:lnTo>
                    <a:pt x="10585772" y="4230614"/>
                  </a:lnTo>
                  <a:close/>
                </a:path>
              </a:pathLst>
            </a:custGeom>
            <a:solidFill>
              <a:srgbClr val="EBEBEB"/>
            </a:solidFill>
          </p:spPr>
          <p:txBody>
            <a:bodyPr/>
            <a:lstStyle/>
            <a:p>
              <a:endParaRPr lang="de-DE"/>
            </a:p>
          </p:txBody>
        </p:sp>
      </p:grpSp>
      <p:sp>
        <p:nvSpPr>
          <p:cNvPr id="41" name="TextBox 41"/>
          <p:cNvSpPr txBox="1"/>
          <p:nvPr/>
        </p:nvSpPr>
        <p:spPr>
          <a:xfrm>
            <a:off x="3205360" y="5135553"/>
            <a:ext cx="1359176"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LIEBE</a:t>
            </a:r>
          </a:p>
        </p:txBody>
      </p:sp>
      <p:grpSp>
        <p:nvGrpSpPr>
          <p:cNvPr id="42" name="Group 42"/>
          <p:cNvGrpSpPr/>
          <p:nvPr/>
        </p:nvGrpSpPr>
        <p:grpSpPr>
          <a:xfrm>
            <a:off x="594929" y="7098230"/>
            <a:ext cx="2088815" cy="778405"/>
            <a:chOff x="0" y="0"/>
            <a:chExt cx="10331007" cy="3849890"/>
          </a:xfrm>
        </p:grpSpPr>
        <p:sp>
          <p:nvSpPr>
            <p:cNvPr id="43" name="Freeform 43"/>
            <p:cNvSpPr/>
            <p:nvPr/>
          </p:nvSpPr>
          <p:spPr>
            <a:xfrm>
              <a:off x="0" y="0"/>
              <a:ext cx="10331007" cy="3849890"/>
            </a:xfrm>
            <a:custGeom>
              <a:avLst/>
              <a:gdLst/>
              <a:ahLst/>
              <a:cxnLst/>
              <a:rect l="l" t="t" r="r" b="b"/>
              <a:pathLst>
                <a:path w="10331007" h="3849890">
                  <a:moveTo>
                    <a:pt x="0" y="0"/>
                  </a:moveTo>
                  <a:lnTo>
                    <a:pt x="0" y="3849890"/>
                  </a:lnTo>
                  <a:lnTo>
                    <a:pt x="10331007" y="3849890"/>
                  </a:lnTo>
                  <a:lnTo>
                    <a:pt x="10331007" y="0"/>
                  </a:lnTo>
                  <a:lnTo>
                    <a:pt x="0" y="0"/>
                  </a:lnTo>
                  <a:close/>
                  <a:moveTo>
                    <a:pt x="10270047" y="3788930"/>
                  </a:moveTo>
                  <a:lnTo>
                    <a:pt x="59690" y="3788930"/>
                  </a:lnTo>
                  <a:lnTo>
                    <a:pt x="59690" y="59690"/>
                  </a:lnTo>
                  <a:lnTo>
                    <a:pt x="10270047" y="59690"/>
                  </a:lnTo>
                  <a:lnTo>
                    <a:pt x="10270047" y="3788930"/>
                  </a:lnTo>
                  <a:close/>
                </a:path>
              </a:pathLst>
            </a:custGeom>
            <a:solidFill>
              <a:srgbClr val="EBEBEB"/>
            </a:solidFill>
          </p:spPr>
          <p:txBody>
            <a:bodyPr/>
            <a:lstStyle/>
            <a:p>
              <a:endParaRPr lang="de-DE"/>
            </a:p>
          </p:txBody>
        </p:sp>
      </p:grpSp>
      <p:sp>
        <p:nvSpPr>
          <p:cNvPr id="44" name="TextBox 44"/>
          <p:cNvSpPr txBox="1"/>
          <p:nvPr/>
        </p:nvSpPr>
        <p:spPr>
          <a:xfrm>
            <a:off x="387143" y="7117280"/>
            <a:ext cx="2367600" cy="137245"/>
          </a:xfrm>
          <a:prstGeom prst="rect">
            <a:avLst/>
          </a:prstGeom>
        </p:spPr>
        <p:txBody>
          <a:bodyPr lIns="0" tIns="0" rIns="0" bIns="0" rtlCol="0" anchor="t">
            <a:spAutoFit/>
          </a:bodyPr>
          <a:lstStyle/>
          <a:p>
            <a:pPr algn="ctr">
              <a:lnSpc>
                <a:spcPts val="1095"/>
              </a:lnSpc>
            </a:pPr>
            <a:r>
              <a:rPr lang="en-US" sz="799">
                <a:solidFill>
                  <a:srgbClr val="000000"/>
                </a:solidFill>
                <a:latin typeface="Garamond"/>
                <a:ea typeface="Garamond"/>
                <a:cs typeface="Garamond"/>
                <a:sym typeface="Garamond"/>
              </a:rPr>
              <a:t>AUSGABEN</a:t>
            </a:r>
          </a:p>
        </p:txBody>
      </p:sp>
      <p:sp>
        <p:nvSpPr>
          <p:cNvPr id="45" name="TextBox 45"/>
          <p:cNvSpPr txBox="1"/>
          <p:nvPr/>
        </p:nvSpPr>
        <p:spPr>
          <a:xfrm>
            <a:off x="3383426" y="4188880"/>
            <a:ext cx="1079528"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ME-TIME</a:t>
            </a:r>
          </a:p>
        </p:txBody>
      </p:sp>
      <p:grpSp>
        <p:nvGrpSpPr>
          <p:cNvPr id="46" name="Group 46"/>
          <p:cNvGrpSpPr/>
          <p:nvPr/>
        </p:nvGrpSpPr>
        <p:grpSpPr>
          <a:xfrm>
            <a:off x="594929" y="3236152"/>
            <a:ext cx="2145022" cy="494344"/>
            <a:chOff x="0" y="0"/>
            <a:chExt cx="1116813" cy="257382"/>
          </a:xfrm>
        </p:grpSpPr>
        <p:sp>
          <p:nvSpPr>
            <p:cNvPr id="47" name="Freeform 47"/>
            <p:cNvSpPr/>
            <p:nvPr/>
          </p:nvSpPr>
          <p:spPr>
            <a:xfrm>
              <a:off x="0" y="0"/>
              <a:ext cx="1116813" cy="257382"/>
            </a:xfrm>
            <a:custGeom>
              <a:avLst/>
              <a:gdLst/>
              <a:ahLst/>
              <a:cxnLst/>
              <a:rect l="l" t="t" r="r" b="b"/>
              <a:pathLst>
                <a:path w="1116813" h="257382">
                  <a:moveTo>
                    <a:pt x="0" y="0"/>
                  </a:moveTo>
                  <a:lnTo>
                    <a:pt x="1116813" y="0"/>
                  </a:lnTo>
                  <a:lnTo>
                    <a:pt x="1116813" y="257382"/>
                  </a:lnTo>
                  <a:lnTo>
                    <a:pt x="0" y="257382"/>
                  </a:lnTo>
                  <a:close/>
                </a:path>
              </a:pathLst>
            </a:custGeom>
            <a:solidFill>
              <a:srgbClr val="F6F6F6"/>
            </a:solidFill>
          </p:spPr>
          <p:txBody>
            <a:bodyPr/>
            <a:lstStyle/>
            <a:p>
              <a:endParaRPr lang="de-DE"/>
            </a:p>
          </p:txBody>
        </p:sp>
        <p:sp>
          <p:nvSpPr>
            <p:cNvPr id="48" name="TextBox 48"/>
            <p:cNvSpPr txBox="1"/>
            <p:nvPr/>
          </p:nvSpPr>
          <p:spPr>
            <a:xfrm>
              <a:off x="0" y="-28575"/>
              <a:ext cx="1116813" cy="285957"/>
            </a:xfrm>
            <a:prstGeom prst="rect">
              <a:avLst/>
            </a:prstGeom>
          </p:spPr>
          <p:txBody>
            <a:bodyPr lIns="36945" tIns="36945" rIns="36945" bIns="36945" rtlCol="0" anchor="ctr"/>
            <a:lstStyle/>
            <a:p>
              <a:pPr algn="ctr">
                <a:lnSpc>
                  <a:spcPts val="1832"/>
                </a:lnSpc>
              </a:pPr>
              <a:endParaRPr/>
            </a:p>
          </p:txBody>
        </p:sp>
      </p:grpSp>
      <p:grpSp>
        <p:nvGrpSpPr>
          <p:cNvPr id="49" name="Group 49"/>
          <p:cNvGrpSpPr/>
          <p:nvPr/>
        </p:nvGrpSpPr>
        <p:grpSpPr>
          <a:xfrm>
            <a:off x="595028" y="2684658"/>
            <a:ext cx="2145022" cy="494344"/>
            <a:chOff x="0" y="0"/>
            <a:chExt cx="1116813" cy="257382"/>
          </a:xfrm>
        </p:grpSpPr>
        <p:sp>
          <p:nvSpPr>
            <p:cNvPr id="50" name="Freeform 50"/>
            <p:cNvSpPr/>
            <p:nvPr/>
          </p:nvSpPr>
          <p:spPr>
            <a:xfrm>
              <a:off x="0" y="0"/>
              <a:ext cx="1116813" cy="257382"/>
            </a:xfrm>
            <a:custGeom>
              <a:avLst/>
              <a:gdLst/>
              <a:ahLst/>
              <a:cxnLst/>
              <a:rect l="l" t="t" r="r" b="b"/>
              <a:pathLst>
                <a:path w="1116813" h="257382">
                  <a:moveTo>
                    <a:pt x="0" y="0"/>
                  </a:moveTo>
                  <a:lnTo>
                    <a:pt x="1116813" y="0"/>
                  </a:lnTo>
                  <a:lnTo>
                    <a:pt x="1116813" y="257382"/>
                  </a:lnTo>
                  <a:lnTo>
                    <a:pt x="0" y="257382"/>
                  </a:lnTo>
                  <a:close/>
                </a:path>
              </a:pathLst>
            </a:custGeom>
            <a:solidFill>
              <a:srgbClr val="F6F6F6"/>
            </a:solidFill>
          </p:spPr>
          <p:txBody>
            <a:bodyPr/>
            <a:lstStyle/>
            <a:p>
              <a:endParaRPr lang="de-DE"/>
            </a:p>
          </p:txBody>
        </p:sp>
        <p:sp>
          <p:nvSpPr>
            <p:cNvPr id="51" name="TextBox 51"/>
            <p:cNvSpPr txBox="1"/>
            <p:nvPr/>
          </p:nvSpPr>
          <p:spPr>
            <a:xfrm>
              <a:off x="0" y="-28575"/>
              <a:ext cx="1116813" cy="285957"/>
            </a:xfrm>
            <a:prstGeom prst="rect">
              <a:avLst/>
            </a:prstGeom>
          </p:spPr>
          <p:txBody>
            <a:bodyPr lIns="36945" tIns="36945" rIns="36945" bIns="36945" rtlCol="0" anchor="ctr"/>
            <a:lstStyle/>
            <a:p>
              <a:pPr algn="ctr">
                <a:lnSpc>
                  <a:spcPts val="1832"/>
                </a:lnSpc>
              </a:pPr>
              <a:endParaRPr/>
            </a:p>
          </p:txBody>
        </p:sp>
      </p:grpSp>
      <p:grpSp>
        <p:nvGrpSpPr>
          <p:cNvPr id="52" name="Group 52"/>
          <p:cNvGrpSpPr/>
          <p:nvPr/>
        </p:nvGrpSpPr>
        <p:grpSpPr>
          <a:xfrm>
            <a:off x="609622" y="1024583"/>
            <a:ext cx="2145121" cy="1354377"/>
            <a:chOff x="0" y="0"/>
            <a:chExt cx="10609486" cy="6698574"/>
          </a:xfrm>
        </p:grpSpPr>
        <p:sp>
          <p:nvSpPr>
            <p:cNvPr id="53" name="Freeform 53"/>
            <p:cNvSpPr/>
            <p:nvPr/>
          </p:nvSpPr>
          <p:spPr>
            <a:xfrm>
              <a:off x="0" y="0"/>
              <a:ext cx="10609487" cy="6698574"/>
            </a:xfrm>
            <a:custGeom>
              <a:avLst/>
              <a:gdLst/>
              <a:ahLst/>
              <a:cxnLst/>
              <a:rect l="l" t="t" r="r" b="b"/>
              <a:pathLst>
                <a:path w="10609487" h="6698574">
                  <a:moveTo>
                    <a:pt x="0" y="0"/>
                  </a:moveTo>
                  <a:lnTo>
                    <a:pt x="0" y="6698574"/>
                  </a:lnTo>
                  <a:lnTo>
                    <a:pt x="10609487" y="6698574"/>
                  </a:lnTo>
                  <a:lnTo>
                    <a:pt x="10609487" y="0"/>
                  </a:lnTo>
                  <a:lnTo>
                    <a:pt x="0" y="0"/>
                  </a:lnTo>
                  <a:close/>
                  <a:moveTo>
                    <a:pt x="10548527" y="6637613"/>
                  </a:moveTo>
                  <a:lnTo>
                    <a:pt x="59690" y="6637613"/>
                  </a:lnTo>
                  <a:lnTo>
                    <a:pt x="59690" y="59690"/>
                  </a:lnTo>
                  <a:lnTo>
                    <a:pt x="10548527" y="59690"/>
                  </a:lnTo>
                  <a:lnTo>
                    <a:pt x="10548527" y="6637613"/>
                  </a:lnTo>
                  <a:close/>
                </a:path>
              </a:pathLst>
            </a:custGeom>
            <a:solidFill>
              <a:srgbClr val="EBEBEB"/>
            </a:solidFill>
          </p:spPr>
          <p:txBody>
            <a:bodyPr/>
            <a:lstStyle/>
            <a:p>
              <a:endParaRPr lang="de-DE"/>
            </a:p>
          </p:txBody>
        </p:sp>
      </p:grpSp>
      <p:sp>
        <p:nvSpPr>
          <p:cNvPr id="54" name="TextBox 54"/>
          <p:cNvSpPr txBox="1"/>
          <p:nvPr/>
        </p:nvSpPr>
        <p:spPr>
          <a:xfrm>
            <a:off x="966041" y="1056149"/>
            <a:ext cx="1432282"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AFFIRMATION | IMPULS</a:t>
            </a:r>
          </a:p>
        </p:txBody>
      </p:sp>
      <p:sp>
        <p:nvSpPr>
          <p:cNvPr id="55" name="AutoShape 55"/>
          <p:cNvSpPr/>
          <p:nvPr/>
        </p:nvSpPr>
        <p:spPr>
          <a:xfrm>
            <a:off x="3205360" y="4039580"/>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6" name="AutoShape 56"/>
          <p:cNvSpPr/>
          <p:nvPr/>
        </p:nvSpPr>
        <p:spPr>
          <a:xfrm>
            <a:off x="3209308" y="3796349"/>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7" name="AutoShape 57"/>
          <p:cNvSpPr/>
          <p:nvPr/>
        </p:nvSpPr>
        <p:spPr>
          <a:xfrm>
            <a:off x="3205360" y="3547322"/>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8" name="AutoShape 58"/>
          <p:cNvSpPr/>
          <p:nvPr/>
        </p:nvSpPr>
        <p:spPr>
          <a:xfrm>
            <a:off x="3209308" y="3304091"/>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9" name="AutoShape 59"/>
          <p:cNvSpPr/>
          <p:nvPr/>
        </p:nvSpPr>
        <p:spPr>
          <a:xfrm>
            <a:off x="3200291" y="3019657"/>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60" name="AutoShape 60"/>
          <p:cNvSpPr/>
          <p:nvPr/>
        </p:nvSpPr>
        <p:spPr>
          <a:xfrm>
            <a:off x="3204238" y="2776426"/>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61" name="AutoShape 61"/>
          <p:cNvSpPr/>
          <p:nvPr/>
        </p:nvSpPr>
        <p:spPr>
          <a:xfrm>
            <a:off x="3200291" y="2514076"/>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62" name="AutoShape 62"/>
          <p:cNvSpPr/>
          <p:nvPr/>
        </p:nvSpPr>
        <p:spPr>
          <a:xfrm flipV="1">
            <a:off x="2871832" y="1706534"/>
            <a:ext cx="2135659" cy="0"/>
          </a:xfrm>
          <a:prstGeom prst="line">
            <a:avLst/>
          </a:prstGeom>
          <a:ln w="9525" cap="flat">
            <a:solidFill>
              <a:srgbClr val="000000"/>
            </a:solidFill>
            <a:prstDash val="sysDash"/>
            <a:headEnd type="none" w="sm" len="sm"/>
            <a:tailEnd type="none" w="sm" len="sm"/>
          </a:ln>
        </p:spPr>
        <p:txBody>
          <a:bodyPr/>
          <a:lstStyle/>
          <a:p>
            <a:endParaRPr lang="de-DE"/>
          </a:p>
        </p:txBody>
      </p:sp>
      <p:sp>
        <p:nvSpPr>
          <p:cNvPr id="63" name="AutoShape 63"/>
          <p:cNvSpPr/>
          <p:nvPr/>
        </p:nvSpPr>
        <p:spPr>
          <a:xfrm flipV="1">
            <a:off x="2882734" y="1957281"/>
            <a:ext cx="2135659" cy="0"/>
          </a:xfrm>
          <a:prstGeom prst="line">
            <a:avLst/>
          </a:prstGeom>
          <a:ln w="9525" cap="flat">
            <a:solidFill>
              <a:srgbClr val="000000"/>
            </a:solidFill>
            <a:prstDash val="sysDash"/>
            <a:headEnd type="none" w="sm" len="sm"/>
            <a:tailEnd type="none" w="sm" len="sm"/>
          </a:ln>
        </p:spPr>
        <p:txBody>
          <a:bodyPr/>
          <a:lstStyle/>
          <a:p>
            <a:endParaRPr lang="de-D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4929" y="4542137"/>
            <a:ext cx="2145121" cy="1461321"/>
            <a:chOff x="0" y="0"/>
            <a:chExt cx="10609486" cy="7227506"/>
          </a:xfrm>
        </p:grpSpPr>
        <p:sp>
          <p:nvSpPr>
            <p:cNvPr id="3" name="Freeform 3"/>
            <p:cNvSpPr/>
            <p:nvPr/>
          </p:nvSpPr>
          <p:spPr>
            <a:xfrm>
              <a:off x="0" y="0"/>
              <a:ext cx="10609487" cy="7227505"/>
            </a:xfrm>
            <a:custGeom>
              <a:avLst/>
              <a:gdLst/>
              <a:ahLst/>
              <a:cxnLst/>
              <a:rect l="l" t="t" r="r" b="b"/>
              <a:pathLst>
                <a:path w="10609487" h="7227505">
                  <a:moveTo>
                    <a:pt x="0" y="0"/>
                  </a:moveTo>
                  <a:lnTo>
                    <a:pt x="0" y="7227505"/>
                  </a:lnTo>
                  <a:lnTo>
                    <a:pt x="10609487" y="7227505"/>
                  </a:lnTo>
                  <a:lnTo>
                    <a:pt x="10609487" y="0"/>
                  </a:lnTo>
                  <a:lnTo>
                    <a:pt x="0" y="0"/>
                  </a:lnTo>
                  <a:close/>
                  <a:moveTo>
                    <a:pt x="10548527" y="7166546"/>
                  </a:moveTo>
                  <a:lnTo>
                    <a:pt x="59690" y="7166546"/>
                  </a:lnTo>
                  <a:lnTo>
                    <a:pt x="59690" y="59690"/>
                  </a:lnTo>
                  <a:lnTo>
                    <a:pt x="10548527" y="59690"/>
                  </a:lnTo>
                  <a:lnTo>
                    <a:pt x="10548527" y="7166546"/>
                  </a:lnTo>
                  <a:close/>
                </a:path>
              </a:pathLst>
            </a:custGeom>
            <a:solidFill>
              <a:srgbClr val="EBEBEB"/>
            </a:solidFill>
          </p:spPr>
          <p:txBody>
            <a:bodyPr/>
            <a:lstStyle/>
            <a:p>
              <a:endParaRPr lang="de-DE"/>
            </a:p>
          </p:txBody>
        </p:sp>
      </p:grpSp>
      <p:grpSp>
        <p:nvGrpSpPr>
          <p:cNvPr id="4" name="Group 4"/>
          <p:cNvGrpSpPr/>
          <p:nvPr/>
        </p:nvGrpSpPr>
        <p:grpSpPr>
          <a:xfrm>
            <a:off x="594929" y="6156661"/>
            <a:ext cx="4404586" cy="798694"/>
            <a:chOff x="0" y="0"/>
            <a:chExt cx="21784508" cy="3950236"/>
          </a:xfrm>
        </p:grpSpPr>
        <p:sp>
          <p:nvSpPr>
            <p:cNvPr id="5" name="Freeform 5"/>
            <p:cNvSpPr/>
            <p:nvPr/>
          </p:nvSpPr>
          <p:spPr>
            <a:xfrm>
              <a:off x="0" y="0"/>
              <a:ext cx="21784508" cy="3950236"/>
            </a:xfrm>
            <a:custGeom>
              <a:avLst/>
              <a:gdLst/>
              <a:ahLst/>
              <a:cxnLst/>
              <a:rect l="l" t="t" r="r" b="b"/>
              <a:pathLst>
                <a:path w="21784508" h="3950236">
                  <a:moveTo>
                    <a:pt x="0" y="0"/>
                  </a:moveTo>
                  <a:lnTo>
                    <a:pt x="0" y="3950236"/>
                  </a:lnTo>
                  <a:lnTo>
                    <a:pt x="21784508" y="3950236"/>
                  </a:lnTo>
                  <a:lnTo>
                    <a:pt x="21784508" y="0"/>
                  </a:lnTo>
                  <a:lnTo>
                    <a:pt x="0" y="0"/>
                  </a:lnTo>
                  <a:close/>
                  <a:moveTo>
                    <a:pt x="21723548" y="3889276"/>
                  </a:moveTo>
                  <a:lnTo>
                    <a:pt x="59690" y="3889276"/>
                  </a:lnTo>
                  <a:lnTo>
                    <a:pt x="59690" y="59690"/>
                  </a:lnTo>
                  <a:lnTo>
                    <a:pt x="21723548" y="59690"/>
                  </a:lnTo>
                  <a:lnTo>
                    <a:pt x="21723548" y="3889276"/>
                  </a:lnTo>
                  <a:close/>
                </a:path>
              </a:pathLst>
            </a:custGeom>
            <a:solidFill>
              <a:srgbClr val="EBEBEB"/>
            </a:solidFill>
          </p:spPr>
          <p:txBody>
            <a:bodyPr/>
            <a:lstStyle/>
            <a:p>
              <a:endParaRPr lang="de-DE"/>
            </a:p>
          </p:txBody>
        </p:sp>
      </p:grpSp>
      <p:grpSp>
        <p:nvGrpSpPr>
          <p:cNvPr id="6" name="Group 6"/>
          <p:cNvGrpSpPr/>
          <p:nvPr/>
        </p:nvGrpSpPr>
        <p:grpSpPr>
          <a:xfrm>
            <a:off x="3738211" y="449768"/>
            <a:ext cx="1252288" cy="381468"/>
            <a:chOff x="0" y="0"/>
            <a:chExt cx="1669718" cy="508623"/>
          </a:xfrm>
        </p:grpSpPr>
        <p:sp>
          <p:nvSpPr>
            <p:cNvPr id="7" name="Freeform 7"/>
            <p:cNvSpPr/>
            <p:nvPr/>
          </p:nvSpPr>
          <p:spPr>
            <a:xfrm>
              <a:off x="0" y="252758"/>
              <a:ext cx="255777" cy="255777"/>
            </a:xfrm>
            <a:custGeom>
              <a:avLst/>
              <a:gdLst/>
              <a:ahLst/>
              <a:cxnLst/>
              <a:rect l="l" t="t" r="r" b="b"/>
              <a:pathLst>
                <a:path w="255777" h="255777">
                  <a:moveTo>
                    <a:pt x="0" y="0"/>
                  </a:moveTo>
                  <a:lnTo>
                    <a:pt x="255777" y="0"/>
                  </a:lnTo>
                  <a:lnTo>
                    <a:pt x="255777" y="255777"/>
                  </a:lnTo>
                  <a:lnTo>
                    <a:pt x="0" y="255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298577" y="252758"/>
              <a:ext cx="250947" cy="250947"/>
            </a:xfrm>
            <a:custGeom>
              <a:avLst/>
              <a:gdLst/>
              <a:ahLst/>
              <a:cxnLst/>
              <a:rect l="l" t="t" r="r" b="b"/>
              <a:pathLst>
                <a:path w="250947" h="250947">
                  <a:moveTo>
                    <a:pt x="0" y="0"/>
                  </a:moveTo>
                  <a:lnTo>
                    <a:pt x="250947" y="0"/>
                  </a:lnTo>
                  <a:lnTo>
                    <a:pt x="250947" y="250947"/>
                  </a:lnTo>
                  <a:lnTo>
                    <a:pt x="0" y="2509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9" name="Freeform 9"/>
            <p:cNvSpPr/>
            <p:nvPr/>
          </p:nvSpPr>
          <p:spPr>
            <a:xfrm>
              <a:off x="574225" y="257676"/>
              <a:ext cx="250947" cy="250947"/>
            </a:xfrm>
            <a:custGeom>
              <a:avLst/>
              <a:gdLst/>
              <a:ahLst/>
              <a:cxnLst/>
              <a:rect l="l" t="t" r="r" b="b"/>
              <a:pathLst>
                <a:path w="250947" h="250947">
                  <a:moveTo>
                    <a:pt x="0" y="0"/>
                  </a:moveTo>
                  <a:lnTo>
                    <a:pt x="250947" y="0"/>
                  </a:lnTo>
                  <a:lnTo>
                    <a:pt x="250947" y="250947"/>
                  </a:lnTo>
                  <a:lnTo>
                    <a:pt x="0" y="2509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0" name="Freeform 10"/>
            <p:cNvSpPr/>
            <p:nvPr/>
          </p:nvSpPr>
          <p:spPr>
            <a:xfrm>
              <a:off x="853368" y="257676"/>
              <a:ext cx="250947" cy="250947"/>
            </a:xfrm>
            <a:custGeom>
              <a:avLst/>
              <a:gdLst/>
              <a:ahLst/>
              <a:cxnLst/>
              <a:rect l="l" t="t" r="r" b="b"/>
              <a:pathLst>
                <a:path w="250947" h="250947">
                  <a:moveTo>
                    <a:pt x="0" y="0"/>
                  </a:moveTo>
                  <a:lnTo>
                    <a:pt x="250947" y="0"/>
                  </a:lnTo>
                  <a:lnTo>
                    <a:pt x="250947" y="250947"/>
                  </a:lnTo>
                  <a:lnTo>
                    <a:pt x="0" y="2509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1" name="Freeform 11"/>
            <p:cNvSpPr/>
            <p:nvPr/>
          </p:nvSpPr>
          <p:spPr>
            <a:xfrm>
              <a:off x="1131151" y="258102"/>
              <a:ext cx="250522" cy="250522"/>
            </a:xfrm>
            <a:custGeom>
              <a:avLst/>
              <a:gdLst/>
              <a:ahLst/>
              <a:cxnLst/>
              <a:rect l="l" t="t" r="r" b="b"/>
              <a:pathLst>
                <a:path w="250522" h="250522">
                  <a:moveTo>
                    <a:pt x="0" y="0"/>
                  </a:moveTo>
                  <a:lnTo>
                    <a:pt x="250522" y="0"/>
                  </a:lnTo>
                  <a:lnTo>
                    <a:pt x="250522" y="250521"/>
                  </a:lnTo>
                  <a:lnTo>
                    <a:pt x="0" y="2505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12" name="Freeform 12"/>
            <p:cNvSpPr/>
            <p:nvPr/>
          </p:nvSpPr>
          <p:spPr>
            <a:xfrm>
              <a:off x="1408510" y="247415"/>
              <a:ext cx="261208" cy="261208"/>
            </a:xfrm>
            <a:custGeom>
              <a:avLst/>
              <a:gdLst/>
              <a:ahLst/>
              <a:cxnLst/>
              <a:rect l="l" t="t" r="r" b="b"/>
              <a:pathLst>
                <a:path w="261208" h="261208">
                  <a:moveTo>
                    <a:pt x="0" y="0"/>
                  </a:moveTo>
                  <a:lnTo>
                    <a:pt x="261208" y="0"/>
                  </a:lnTo>
                  <a:lnTo>
                    <a:pt x="261208" y="261208"/>
                  </a:lnTo>
                  <a:lnTo>
                    <a:pt x="0" y="26120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13" name="TextBox 13"/>
            <p:cNvSpPr txBox="1"/>
            <p:nvPr/>
          </p:nvSpPr>
          <p:spPr>
            <a:xfrm>
              <a:off x="0" y="-9525"/>
              <a:ext cx="1579741" cy="143862"/>
            </a:xfrm>
            <a:prstGeom prst="rect">
              <a:avLst/>
            </a:prstGeom>
          </p:spPr>
          <p:txBody>
            <a:bodyPr lIns="0" tIns="0" rIns="0" bIns="0" rtlCol="0" anchor="t">
              <a:spAutoFit/>
            </a:bodyPr>
            <a:lstStyle/>
            <a:p>
              <a:pPr algn="l">
                <a:lnSpc>
                  <a:spcPts val="979"/>
                </a:lnSpc>
              </a:pPr>
              <a:r>
                <a:rPr lang="en-US" sz="699">
                  <a:solidFill>
                    <a:srgbClr val="000000"/>
                  </a:solidFill>
                  <a:latin typeface="DM Sans Bold"/>
                  <a:ea typeface="DM Sans Bold"/>
                  <a:cs typeface="DM Sans Bold"/>
                  <a:sym typeface="DM Sans Bold"/>
                </a:rPr>
                <a:t>Meine Stimmung:</a:t>
              </a:r>
            </a:p>
          </p:txBody>
        </p:sp>
      </p:grpSp>
      <p:sp>
        <p:nvSpPr>
          <p:cNvPr id="14" name="TextBox 14"/>
          <p:cNvSpPr txBox="1"/>
          <p:nvPr/>
        </p:nvSpPr>
        <p:spPr>
          <a:xfrm>
            <a:off x="1132488" y="4543940"/>
            <a:ext cx="1079528"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FITNESS</a:t>
            </a:r>
          </a:p>
        </p:txBody>
      </p:sp>
      <p:sp>
        <p:nvSpPr>
          <p:cNvPr id="15" name="TextBox 15"/>
          <p:cNvSpPr txBox="1"/>
          <p:nvPr/>
        </p:nvSpPr>
        <p:spPr>
          <a:xfrm>
            <a:off x="1982311" y="6165383"/>
            <a:ext cx="1619639"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DANKBARKEIT</a:t>
            </a:r>
          </a:p>
        </p:txBody>
      </p:sp>
      <p:sp>
        <p:nvSpPr>
          <p:cNvPr id="16" name="AutoShape 16"/>
          <p:cNvSpPr/>
          <p:nvPr/>
        </p:nvSpPr>
        <p:spPr>
          <a:xfrm flipV="1">
            <a:off x="2871832" y="1462437"/>
            <a:ext cx="2135659" cy="0"/>
          </a:xfrm>
          <a:prstGeom prst="line">
            <a:avLst/>
          </a:prstGeom>
          <a:ln w="9525" cap="flat">
            <a:solidFill>
              <a:srgbClr val="000000"/>
            </a:solidFill>
            <a:prstDash val="sysDash"/>
            <a:headEnd type="none" w="sm" len="sm"/>
            <a:tailEnd type="none" w="sm" len="sm"/>
          </a:ln>
        </p:spPr>
        <p:txBody>
          <a:bodyPr/>
          <a:lstStyle/>
          <a:p>
            <a:endParaRPr lang="de-DE"/>
          </a:p>
        </p:txBody>
      </p:sp>
      <p:sp>
        <p:nvSpPr>
          <p:cNvPr id="17" name="TextBox 17"/>
          <p:cNvSpPr txBox="1"/>
          <p:nvPr/>
        </p:nvSpPr>
        <p:spPr>
          <a:xfrm>
            <a:off x="3256106" y="1079246"/>
            <a:ext cx="1359176"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SCHÖNE TERMINE</a:t>
            </a:r>
          </a:p>
        </p:txBody>
      </p:sp>
      <p:grpSp>
        <p:nvGrpSpPr>
          <p:cNvPr id="18" name="Group 18"/>
          <p:cNvGrpSpPr/>
          <p:nvPr/>
        </p:nvGrpSpPr>
        <p:grpSpPr>
          <a:xfrm>
            <a:off x="2854840" y="4169637"/>
            <a:ext cx="2152651" cy="867709"/>
            <a:chOff x="0" y="0"/>
            <a:chExt cx="10646732" cy="4291574"/>
          </a:xfrm>
        </p:grpSpPr>
        <p:sp>
          <p:nvSpPr>
            <p:cNvPr id="19" name="Freeform 19"/>
            <p:cNvSpPr/>
            <p:nvPr/>
          </p:nvSpPr>
          <p:spPr>
            <a:xfrm>
              <a:off x="0" y="0"/>
              <a:ext cx="10646732" cy="4291574"/>
            </a:xfrm>
            <a:custGeom>
              <a:avLst/>
              <a:gdLst/>
              <a:ahLst/>
              <a:cxnLst/>
              <a:rect l="l" t="t" r="r" b="b"/>
              <a:pathLst>
                <a:path w="10646732" h="4291574">
                  <a:moveTo>
                    <a:pt x="0" y="0"/>
                  </a:moveTo>
                  <a:lnTo>
                    <a:pt x="0" y="4291574"/>
                  </a:lnTo>
                  <a:lnTo>
                    <a:pt x="10646732" y="4291574"/>
                  </a:lnTo>
                  <a:lnTo>
                    <a:pt x="10646732" y="0"/>
                  </a:lnTo>
                  <a:lnTo>
                    <a:pt x="0" y="0"/>
                  </a:lnTo>
                  <a:close/>
                  <a:moveTo>
                    <a:pt x="10585772" y="4230614"/>
                  </a:moveTo>
                  <a:lnTo>
                    <a:pt x="59690" y="4230614"/>
                  </a:lnTo>
                  <a:lnTo>
                    <a:pt x="59690" y="59690"/>
                  </a:lnTo>
                  <a:lnTo>
                    <a:pt x="10585772" y="59690"/>
                  </a:lnTo>
                  <a:lnTo>
                    <a:pt x="10585772" y="4230614"/>
                  </a:lnTo>
                  <a:close/>
                </a:path>
              </a:pathLst>
            </a:custGeom>
            <a:solidFill>
              <a:srgbClr val="EBEBEB"/>
            </a:solidFill>
          </p:spPr>
          <p:txBody>
            <a:bodyPr/>
            <a:lstStyle/>
            <a:p>
              <a:endParaRPr lang="de-DE"/>
            </a:p>
          </p:txBody>
        </p:sp>
      </p:grpSp>
      <p:grpSp>
        <p:nvGrpSpPr>
          <p:cNvPr id="20" name="Group 20"/>
          <p:cNvGrpSpPr/>
          <p:nvPr/>
        </p:nvGrpSpPr>
        <p:grpSpPr>
          <a:xfrm>
            <a:off x="2804093" y="7107755"/>
            <a:ext cx="2195422" cy="778405"/>
            <a:chOff x="0" y="0"/>
            <a:chExt cx="10858271" cy="3849890"/>
          </a:xfrm>
        </p:grpSpPr>
        <p:sp>
          <p:nvSpPr>
            <p:cNvPr id="21" name="Freeform 21"/>
            <p:cNvSpPr/>
            <p:nvPr/>
          </p:nvSpPr>
          <p:spPr>
            <a:xfrm>
              <a:off x="0" y="0"/>
              <a:ext cx="10858271" cy="3849890"/>
            </a:xfrm>
            <a:custGeom>
              <a:avLst/>
              <a:gdLst/>
              <a:ahLst/>
              <a:cxnLst/>
              <a:rect l="l" t="t" r="r" b="b"/>
              <a:pathLst>
                <a:path w="10858271" h="3849890">
                  <a:moveTo>
                    <a:pt x="0" y="0"/>
                  </a:moveTo>
                  <a:lnTo>
                    <a:pt x="0" y="3849890"/>
                  </a:lnTo>
                  <a:lnTo>
                    <a:pt x="10858271" y="3849890"/>
                  </a:lnTo>
                  <a:lnTo>
                    <a:pt x="10858271" y="0"/>
                  </a:lnTo>
                  <a:lnTo>
                    <a:pt x="0" y="0"/>
                  </a:lnTo>
                  <a:close/>
                  <a:moveTo>
                    <a:pt x="10797311" y="3788930"/>
                  </a:moveTo>
                  <a:lnTo>
                    <a:pt x="59690" y="3788930"/>
                  </a:lnTo>
                  <a:lnTo>
                    <a:pt x="59690" y="59690"/>
                  </a:lnTo>
                  <a:lnTo>
                    <a:pt x="10797311" y="59690"/>
                  </a:lnTo>
                  <a:lnTo>
                    <a:pt x="10797311" y="3788930"/>
                  </a:lnTo>
                  <a:close/>
                </a:path>
              </a:pathLst>
            </a:custGeom>
            <a:solidFill>
              <a:srgbClr val="EBEBEB"/>
            </a:solidFill>
          </p:spPr>
          <p:txBody>
            <a:bodyPr/>
            <a:lstStyle/>
            <a:p>
              <a:endParaRPr lang="de-DE"/>
            </a:p>
          </p:txBody>
        </p:sp>
      </p:grpSp>
      <p:sp>
        <p:nvSpPr>
          <p:cNvPr id="22" name="TextBox 22"/>
          <p:cNvSpPr txBox="1"/>
          <p:nvPr/>
        </p:nvSpPr>
        <p:spPr>
          <a:xfrm>
            <a:off x="2747366" y="7117280"/>
            <a:ext cx="2367600" cy="137245"/>
          </a:xfrm>
          <a:prstGeom prst="rect">
            <a:avLst/>
          </a:prstGeom>
        </p:spPr>
        <p:txBody>
          <a:bodyPr lIns="0" tIns="0" rIns="0" bIns="0" rtlCol="0" anchor="t">
            <a:spAutoFit/>
          </a:bodyPr>
          <a:lstStyle/>
          <a:p>
            <a:pPr algn="ctr">
              <a:lnSpc>
                <a:spcPts val="1095"/>
              </a:lnSpc>
            </a:pPr>
            <a:r>
              <a:rPr lang="en-US" sz="799">
                <a:solidFill>
                  <a:srgbClr val="000000"/>
                </a:solidFill>
                <a:latin typeface="Garamond"/>
                <a:ea typeface="Garamond"/>
                <a:cs typeface="Garamond"/>
                <a:sym typeface="Garamond"/>
              </a:rPr>
              <a:t>RÉSUMÉ</a:t>
            </a:r>
          </a:p>
        </p:txBody>
      </p:sp>
      <p:sp>
        <p:nvSpPr>
          <p:cNvPr id="23" name="TextBox 23"/>
          <p:cNvSpPr txBox="1"/>
          <p:nvPr/>
        </p:nvSpPr>
        <p:spPr>
          <a:xfrm>
            <a:off x="595028" y="577129"/>
            <a:ext cx="1359176" cy="107696"/>
          </a:xfrm>
          <a:prstGeom prst="rect">
            <a:avLst/>
          </a:prstGeom>
        </p:spPr>
        <p:txBody>
          <a:bodyPr lIns="0" tIns="0" rIns="0" bIns="0" rtlCol="0" anchor="t">
            <a:spAutoFit/>
          </a:bodyPr>
          <a:lstStyle/>
          <a:p>
            <a:pPr algn="l">
              <a:lnSpc>
                <a:spcPts val="822"/>
              </a:lnSpc>
            </a:pPr>
            <a:r>
              <a:rPr lang="en-US" sz="600">
                <a:solidFill>
                  <a:srgbClr val="000000"/>
                </a:solidFill>
                <a:latin typeface="Garamond Bold"/>
                <a:ea typeface="Garamond Bold"/>
                <a:cs typeface="Garamond Bold"/>
                <a:sym typeface="Garamond Bold"/>
              </a:rPr>
              <a:t>WOCHE:</a:t>
            </a:r>
          </a:p>
        </p:txBody>
      </p:sp>
      <p:sp>
        <p:nvSpPr>
          <p:cNvPr id="24" name="TextBox 24"/>
          <p:cNvSpPr txBox="1"/>
          <p:nvPr/>
        </p:nvSpPr>
        <p:spPr>
          <a:xfrm>
            <a:off x="895294" y="2490264"/>
            <a:ext cx="1698725"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ZIELE</a:t>
            </a:r>
          </a:p>
        </p:txBody>
      </p:sp>
      <p:grpSp>
        <p:nvGrpSpPr>
          <p:cNvPr id="25" name="Group 25"/>
          <p:cNvGrpSpPr/>
          <p:nvPr/>
        </p:nvGrpSpPr>
        <p:grpSpPr>
          <a:xfrm>
            <a:off x="985722" y="469078"/>
            <a:ext cx="1645432" cy="342848"/>
            <a:chOff x="0" y="0"/>
            <a:chExt cx="856700" cy="178505"/>
          </a:xfrm>
        </p:grpSpPr>
        <p:sp>
          <p:nvSpPr>
            <p:cNvPr id="26" name="Freeform 26"/>
            <p:cNvSpPr/>
            <p:nvPr/>
          </p:nvSpPr>
          <p:spPr>
            <a:xfrm>
              <a:off x="0" y="0"/>
              <a:ext cx="856700" cy="178505"/>
            </a:xfrm>
            <a:custGeom>
              <a:avLst/>
              <a:gdLst/>
              <a:ahLst/>
              <a:cxnLst/>
              <a:rect l="l" t="t" r="r" b="b"/>
              <a:pathLst>
                <a:path w="856700" h="178505">
                  <a:moveTo>
                    <a:pt x="0" y="0"/>
                  </a:moveTo>
                  <a:lnTo>
                    <a:pt x="856700" y="0"/>
                  </a:lnTo>
                  <a:lnTo>
                    <a:pt x="856700" y="178505"/>
                  </a:lnTo>
                  <a:lnTo>
                    <a:pt x="0" y="178505"/>
                  </a:lnTo>
                  <a:close/>
                </a:path>
              </a:pathLst>
            </a:custGeom>
            <a:solidFill>
              <a:srgbClr val="F6F6F6"/>
            </a:solidFill>
          </p:spPr>
          <p:txBody>
            <a:bodyPr/>
            <a:lstStyle/>
            <a:p>
              <a:endParaRPr lang="de-DE"/>
            </a:p>
          </p:txBody>
        </p:sp>
        <p:sp>
          <p:nvSpPr>
            <p:cNvPr id="27" name="TextBox 27"/>
            <p:cNvSpPr txBox="1"/>
            <p:nvPr/>
          </p:nvSpPr>
          <p:spPr>
            <a:xfrm>
              <a:off x="0" y="-28575"/>
              <a:ext cx="856700" cy="207080"/>
            </a:xfrm>
            <a:prstGeom prst="rect">
              <a:avLst/>
            </a:prstGeom>
          </p:spPr>
          <p:txBody>
            <a:bodyPr lIns="36945" tIns="36945" rIns="36945" bIns="36945" rtlCol="0" anchor="ctr"/>
            <a:lstStyle/>
            <a:p>
              <a:pPr algn="ctr">
                <a:lnSpc>
                  <a:spcPts val="1832"/>
                </a:lnSpc>
              </a:pPr>
              <a:endParaRPr/>
            </a:p>
          </p:txBody>
        </p:sp>
      </p:grpSp>
      <p:sp>
        <p:nvSpPr>
          <p:cNvPr id="28" name="TextBox 28"/>
          <p:cNvSpPr txBox="1"/>
          <p:nvPr/>
        </p:nvSpPr>
        <p:spPr>
          <a:xfrm>
            <a:off x="3270975" y="2164170"/>
            <a:ext cx="1359176"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ERNÄHRUNG</a:t>
            </a:r>
          </a:p>
        </p:txBody>
      </p:sp>
      <p:sp>
        <p:nvSpPr>
          <p:cNvPr id="29" name="TextBox 29"/>
          <p:cNvSpPr txBox="1"/>
          <p:nvPr/>
        </p:nvSpPr>
        <p:spPr>
          <a:xfrm>
            <a:off x="2988587" y="2633068"/>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DI</a:t>
            </a:r>
          </a:p>
        </p:txBody>
      </p:sp>
      <p:sp>
        <p:nvSpPr>
          <p:cNvPr id="30" name="TextBox 30"/>
          <p:cNvSpPr txBox="1"/>
          <p:nvPr/>
        </p:nvSpPr>
        <p:spPr>
          <a:xfrm>
            <a:off x="2983518" y="2870837"/>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MI</a:t>
            </a:r>
          </a:p>
        </p:txBody>
      </p:sp>
      <p:sp>
        <p:nvSpPr>
          <p:cNvPr id="31" name="TextBox 31"/>
          <p:cNvSpPr txBox="1"/>
          <p:nvPr/>
        </p:nvSpPr>
        <p:spPr>
          <a:xfrm>
            <a:off x="2983518" y="3129194"/>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DO</a:t>
            </a:r>
          </a:p>
        </p:txBody>
      </p:sp>
      <p:sp>
        <p:nvSpPr>
          <p:cNvPr id="32" name="TextBox 32"/>
          <p:cNvSpPr txBox="1"/>
          <p:nvPr/>
        </p:nvSpPr>
        <p:spPr>
          <a:xfrm>
            <a:off x="2983518" y="3406656"/>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FR</a:t>
            </a:r>
          </a:p>
        </p:txBody>
      </p:sp>
      <p:sp>
        <p:nvSpPr>
          <p:cNvPr id="33" name="TextBox 33"/>
          <p:cNvSpPr txBox="1"/>
          <p:nvPr/>
        </p:nvSpPr>
        <p:spPr>
          <a:xfrm>
            <a:off x="2983518" y="3669116"/>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SA</a:t>
            </a:r>
          </a:p>
        </p:txBody>
      </p:sp>
      <p:sp>
        <p:nvSpPr>
          <p:cNvPr id="34" name="TextBox 34"/>
          <p:cNvSpPr txBox="1"/>
          <p:nvPr/>
        </p:nvSpPr>
        <p:spPr>
          <a:xfrm>
            <a:off x="2983518" y="2386843"/>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MO</a:t>
            </a:r>
          </a:p>
        </p:txBody>
      </p:sp>
      <p:sp>
        <p:nvSpPr>
          <p:cNvPr id="35" name="TextBox 35"/>
          <p:cNvSpPr txBox="1"/>
          <p:nvPr/>
        </p:nvSpPr>
        <p:spPr>
          <a:xfrm>
            <a:off x="2983518" y="3929112"/>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SO</a:t>
            </a:r>
          </a:p>
        </p:txBody>
      </p:sp>
      <p:grpSp>
        <p:nvGrpSpPr>
          <p:cNvPr id="36" name="Group 36"/>
          <p:cNvGrpSpPr/>
          <p:nvPr/>
        </p:nvGrpSpPr>
        <p:grpSpPr>
          <a:xfrm>
            <a:off x="595028" y="3787646"/>
            <a:ext cx="2145022" cy="494344"/>
            <a:chOff x="0" y="0"/>
            <a:chExt cx="1116813" cy="257382"/>
          </a:xfrm>
        </p:grpSpPr>
        <p:sp>
          <p:nvSpPr>
            <p:cNvPr id="37" name="Freeform 37"/>
            <p:cNvSpPr/>
            <p:nvPr/>
          </p:nvSpPr>
          <p:spPr>
            <a:xfrm>
              <a:off x="0" y="0"/>
              <a:ext cx="1116813" cy="257382"/>
            </a:xfrm>
            <a:custGeom>
              <a:avLst/>
              <a:gdLst/>
              <a:ahLst/>
              <a:cxnLst/>
              <a:rect l="l" t="t" r="r" b="b"/>
              <a:pathLst>
                <a:path w="1116813" h="257382">
                  <a:moveTo>
                    <a:pt x="0" y="0"/>
                  </a:moveTo>
                  <a:lnTo>
                    <a:pt x="1116813" y="0"/>
                  </a:lnTo>
                  <a:lnTo>
                    <a:pt x="1116813" y="257382"/>
                  </a:lnTo>
                  <a:lnTo>
                    <a:pt x="0" y="257382"/>
                  </a:lnTo>
                  <a:close/>
                </a:path>
              </a:pathLst>
            </a:custGeom>
            <a:solidFill>
              <a:srgbClr val="F6F6F6"/>
            </a:solidFill>
          </p:spPr>
          <p:txBody>
            <a:bodyPr/>
            <a:lstStyle/>
            <a:p>
              <a:endParaRPr lang="de-DE"/>
            </a:p>
          </p:txBody>
        </p:sp>
        <p:sp>
          <p:nvSpPr>
            <p:cNvPr id="38" name="TextBox 38"/>
            <p:cNvSpPr txBox="1"/>
            <p:nvPr/>
          </p:nvSpPr>
          <p:spPr>
            <a:xfrm>
              <a:off x="0" y="-28575"/>
              <a:ext cx="1116813" cy="285957"/>
            </a:xfrm>
            <a:prstGeom prst="rect">
              <a:avLst/>
            </a:prstGeom>
          </p:spPr>
          <p:txBody>
            <a:bodyPr lIns="36945" tIns="36945" rIns="36945" bIns="36945" rtlCol="0" anchor="ctr"/>
            <a:lstStyle/>
            <a:p>
              <a:pPr algn="ctr">
                <a:lnSpc>
                  <a:spcPts val="1832"/>
                </a:lnSpc>
              </a:pPr>
              <a:endParaRPr/>
            </a:p>
          </p:txBody>
        </p:sp>
      </p:grpSp>
      <p:grpSp>
        <p:nvGrpSpPr>
          <p:cNvPr id="39" name="Group 39"/>
          <p:cNvGrpSpPr/>
          <p:nvPr/>
        </p:nvGrpSpPr>
        <p:grpSpPr>
          <a:xfrm>
            <a:off x="2846864" y="5135749"/>
            <a:ext cx="2152651" cy="867709"/>
            <a:chOff x="0" y="0"/>
            <a:chExt cx="10646732" cy="4291574"/>
          </a:xfrm>
        </p:grpSpPr>
        <p:sp>
          <p:nvSpPr>
            <p:cNvPr id="40" name="Freeform 40"/>
            <p:cNvSpPr/>
            <p:nvPr/>
          </p:nvSpPr>
          <p:spPr>
            <a:xfrm>
              <a:off x="0" y="0"/>
              <a:ext cx="10646732" cy="4291574"/>
            </a:xfrm>
            <a:custGeom>
              <a:avLst/>
              <a:gdLst/>
              <a:ahLst/>
              <a:cxnLst/>
              <a:rect l="l" t="t" r="r" b="b"/>
              <a:pathLst>
                <a:path w="10646732" h="4291574">
                  <a:moveTo>
                    <a:pt x="0" y="0"/>
                  </a:moveTo>
                  <a:lnTo>
                    <a:pt x="0" y="4291574"/>
                  </a:lnTo>
                  <a:lnTo>
                    <a:pt x="10646732" y="4291574"/>
                  </a:lnTo>
                  <a:lnTo>
                    <a:pt x="10646732" y="0"/>
                  </a:lnTo>
                  <a:lnTo>
                    <a:pt x="0" y="0"/>
                  </a:lnTo>
                  <a:close/>
                  <a:moveTo>
                    <a:pt x="10585772" y="4230614"/>
                  </a:moveTo>
                  <a:lnTo>
                    <a:pt x="59690" y="4230614"/>
                  </a:lnTo>
                  <a:lnTo>
                    <a:pt x="59690" y="59690"/>
                  </a:lnTo>
                  <a:lnTo>
                    <a:pt x="10585772" y="59690"/>
                  </a:lnTo>
                  <a:lnTo>
                    <a:pt x="10585772" y="4230614"/>
                  </a:lnTo>
                  <a:close/>
                </a:path>
              </a:pathLst>
            </a:custGeom>
            <a:solidFill>
              <a:srgbClr val="EBEBEB"/>
            </a:solidFill>
          </p:spPr>
          <p:txBody>
            <a:bodyPr/>
            <a:lstStyle/>
            <a:p>
              <a:endParaRPr lang="de-DE"/>
            </a:p>
          </p:txBody>
        </p:sp>
      </p:grpSp>
      <p:sp>
        <p:nvSpPr>
          <p:cNvPr id="41" name="TextBox 41"/>
          <p:cNvSpPr txBox="1"/>
          <p:nvPr/>
        </p:nvSpPr>
        <p:spPr>
          <a:xfrm>
            <a:off x="3205360" y="5135553"/>
            <a:ext cx="1359176"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LIEBE</a:t>
            </a:r>
          </a:p>
        </p:txBody>
      </p:sp>
      <p:grpSp>
        <p:nvGrpSpPr>
          <p:cNvPr id="42" name="Group 42"/>
          <p:cNvGrpSpPr/>
          <p:nvPr/>
        </p:nvGrpSpPr>
        <p:grpSpPr>
          <a:xfrm>
            <a:off x="594929" y="7098230"/>
            <a:ext cx="2088815" cy="778405"/>
            <a:chOff x="0" y="0"/>
            <a:chExt cx="10331007" cy="3849890"/>
          </a:xfrm>
        </p:grpSpPr>
        <p:sp>
          <p:nvSpPr>
            <p:cNvPr id="43" name="Freeform 43"/>
            <p:cNvSpPr/>
            <p:nvPr/>
          </p:nvSpPr>
          <p:spPr>
            <a:xfrm>
              <a:off x="0" y="0"/>
              <a:ext cx="10331007" cy="3849890"/>
            </a:xfrm>
            <a:custGeom>
              <a:avLst/>
              <a:gdLst/>
              <a:ahLst/>
              <a:cxnLst/>
              <a:rect l="l" t="t" r="r" b="b"/>
              <a:pathLst>
                <a:path w="10331007" h="3849890">
                  <a:moveTo>
                    <a:pt x="0" y="0"/>
                  </a:moveTo>
                  <a:lnTo>
                    <a:pt x="0" y="3849890"/>
                  </a:lnTo>
                  <a:lnTo>
                    <a:pt x="10331007" y="3849890"/>
                  </a:lnTo>
                  <a:lnTo>
                    <a:pt x="10331007" y="0"/>
                  </a:lnTo>
                  <a:lnTo>
                    <a:pt x="0" y="0"/>
                  </a:lnTo>
                  <a:close/>
                  <a:moveTo>
                    <a:pt x="10270047" y="3788930"/>
                  </a:moveTo>
                  <a:lnTo>
                    <a:pt x="59690" y="3788930"/>
                  </a:lnTo>
                  <a:lnTo>
                    <a:pt x="59690" y="59690"/>
                  </a:lnTo>
                  <a:lnTo>
                    <a:pt x="10270047" y="59690"/>
                  </a:lnTo>
                  <a:lnTo>
                    <a:pt x="10270047" y="3788930"/>
                  </a:lnTo>
                  <a:close/>
                </a:path>
              </a:pathLst>
            </a:custGeom>
            <a:solidFill>
              <a:srgbClr val="EBEBEB"/>
            </a:solidFill>
          </p:spPr>
          <p:txBody>
            <a:bodyPr/>
            <a:lstStyle/>
            <a:p>
              <a:endParaRPr lang="de-DE"/>
            </a:p>
          </p:txBody>
        </p:sp>
      </p:grpSp>
      <p:sp>
        <p:nvSpPr>
          <p:cNvPr id="44" name="TextBox 44"/>
          <p:cNvSpPr txBox="1"/>
          <p:nvPr/>
        </p:nvSpPr>
        <p:spPr>
          <a:xfrm>
            <a:off x="387143" y="7117280"/>
            <a:ext cx="2367600" cy="137245"/>
          </a:xfrm>
          <a:prstGeom prst="rect">
            <a:avLst/>
          </a:prstGeom>
        </p:spPr>
        <p:txBody>
          <a:bodyPr lIns="0" tIns="0" rIns="0" bIns="0" rtlCol="0" anchor="t">
            <a:spAutoFit/>
          </a:bodyPr>
          <a:lstStyle/>
          <a:p>
            <a:pPr algn="ctr">
              <a:lnSpc>
                <a:spcPts val="1095"/>
              </a:lnSpc>
            </a:pPr>
            <a:r>
              <a:rPr lang="en-US" sz="799">
                <a:solidFill>
                  <a:srgbClr val="000000"/>
                </a:solidFill>
                <a:latin typeface="Garamond"/>
                <a:ea typeface="Garamond"/>
                <a:cs typeface="Garamond"/>
                <a:sym typeface="Garamond"/>
              </a:rPr>
              <a:t>AUSGABEN</a:t>
            </a:r>
          </a:p>
        </p:txBody>
      </p:sp>
      <p:sp>
        <p:nvSpPr>
          <p:cNvPr id="45" name="TextBox 45"/>
          <p:cNvSpPr txBox="1"/>
          <p:nvPr/>
        </p:nvSpPr>
        <p:spPr>
          <a:xfrm>
            <a:off x="3383426" y="4188880"/>
            <a:ext cx="1079528"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ME-TIME</a:t>
            </a:r>
          </a:p>
        </p:txBody>
      </p:sp>
      <p:grpSp>
        <p:nvGrpSpPr>
          <p:cNvPr id="46" name="Group 46"/>
          <p:cNvGrpSpPr/>
          <p:nvPr/>
        </p:nvGrpSpPr>
        <p:grpSpPr>
          <a:xfrm>
            <a:off x="594929" y="3236152"/>
            <a:ext cx="2145022" cy="494344"/>
            <a:chOff x="0" y="0"/>
            <a:chExt cx="1116813" cy="257382"/>
          </a:xfrm>
        </p:grpSpPr>
        <p:sp>
          <p:nvSpPr>
            <p:cNvPr id="47" name="Freeform 47"/>
            <p:cNvSpPr/>
            <p:nvPr/>
          </p:nvSpPr>
          <p:spPr>
            <a:xfrm>
              <a:off x="0" y="0"/>
              <a:ext cx="1116813" cy="257382"/>
            </a:xfrm>
            <a:custGeom>
              <a:avLst/>
              <a:gdLst/>
              <a:ahLst/>
              <a:cxnLst/>
              <a:rect l="l" t="t" r="r" b="b"/>
              <a:pathLst>
                <a:path w="1116813" h="257382">
                  <a:moveTo>
                    <a:pt x="0" y="0"/>
                  </a:moveTo>
                  <a:lnTo>
                    <a:pt x="1116813" y="0"/>
                  </a:lnTo>
                  <a:lnTo>
                    <a:pt x="1116813" y="257382"/>
                  </a:lnTo>
                  <a:lnTo>
                    <a:pt x="0" y="257382"/>
                  </a:lnTo>
                  <a:close/>
                </a:path>
              </a:pathLst>
            </a:custGeom>
            <a:solidFill>
              <a:srgbClr val="F6F6F6"/>
            </a:solidFill>
          </p:spPr>
          <p:txBody>
            <a:bodyPr/>
            <a:lstStyle/>
            <a:p>
              <a:endParaRPr lang="de-DE"/>
            </a:p>
          </p:txBody>
        </p:sp>
        <p:sp>
          <p:nvSpPr>
            <p:cNvPr id="48" name="TextBox 48"/>
            <p:cNvSpPr txBox="1"/>
            <p:nvPr/>
          </p:nvSpPr>
          <p:spPr>
            <a:xfrm>
              <a:off x="0" y="-28575"/>
              <a:ext cx="1116813" cy="285957"/>
            </a:xfrm>
            <a:prstGeom prst="rect">
              <a:avLst/>
            </a:prstGeom>
          </p:spPr>
          <p:txBody>
            <a:bodyPr lIns="36945" tIns="36945" rIns="36945" bIns="36945" rtlCol="0" anchor="ctr"/>
            <a:lstStyle/>
            <a:p>
              <a:pPr algn="ctr">
                <a:lnSpc>
                  <a:spcPts val="1832"/>
                </a:lnSpc>
              </a:pPr>
              <a:endParaRPr/>
            </a:p>
          </p:txBody>
        </p:sp>
      </p:grpSp>
      <p:grpSp>
        <p:nvGrpSpPr>
          <p:cNvPr id="49" name="Group 49"/>
          <p:cNvGrpSpPr/>
          <p:nvPr/>
        </p:nvGrpSpPr>
        <p:grpSpPr>
          <a:xfrm>
            <a:off x="595028" y="2684658"/>
            <a:ext cx="2145022" cy="494344"/>
            <a:chOff x="0" y="0"/>
            <a:chExt cx="1116813" cy="257382"/>
          </a:xfrm>
        </p:grpSpPr>
        <p:sp>
          <p:nvSpPr>
            <p:cNvPr id="50" name="Freeform 50"/>
            <p:cNvSpPr/>
            <p:nvPr/>
          </p:nvSpPr>
          <p:spPr>
            <a:xfrm>
              <a:off x="0" y="0"/>
              <a:ext cx="1116813" cy="257382"/>
            </a:xfrm>
            <a:custGeom>
              <a:avLst/>
              <a:gdLst/>
              <a:ahLst/>
              <a:cxnLst/>
              <a:rect l="l" t="t" r="r" b="b"/>
              <a:pathLst>
                <a:path w="1116813" h="257382">
                  <a:moveTo>
                    <a:pt x="0" y="0"/>
                  </a:moveTo>
                  <a:lnTo>
                    <a:pt x="1116813" y="0"/>
                  </a:lnTo>
                  <a:lnTo>
                    <a:pt x="1116813" y="257382"/>
                  </a:lnTo>
                  <a:lnTo>
                    <a:pt x="0" y="257382"/>
                  </a:lnTo>
                  <a:close/>
                </a:path>
              </a:pathLst>
            </a:custGeom>
            <a:solidFill>
              <a:srgbClr val="F6F6F6"/>
            </a:solidFill>
          </p:spPr>
          <p:txBody>
            <a:bodyPr/>
            <a:lstStyle/>
            <a:p>
              <a:endParaRPr lang="de-DE"/>
            </a:p>
          </p:txBody>
        </p:sp>
        <p:sp>
          <p:nvSpPr>
            <p:cNvPr id="51" name="TextBox 51"/>
            <p:cNvSpPr txBox="1"/>
            <p:nvPr/>
          </p:nvSpPr>
          <p:spPr>
            <a:xfrm>
              <a:off x="0" y="-28575"/>
              <a:ext cx="1116813" cy="285957"/>
            </a:xfrm>
            <a:prstGeom prst="rect">
              <a:avLst/>
            </a:prstGeom>
          </p:spPr>
          <p:txBody>
            <a:bodyPr lIns="36945" tIns="36945" rIns="36945" bIns="36945" rtlCol="0" anchor="ctr"/>
            <a:lstStyle/>
            <a:p>
              <a:pPr algn="ctr">
                <a:lnSpc>
                  <a:spcPts val="1832"/>
                </a:lnSpc>
              </a:pPr>
              <a:endParaRPr/>
            </a:p>
          </p:txBody>
        </p:sp>
      </p:grpSp>
      <p:grpSp>
        <p:nvGrpSpPr>
          <p:cNvPr id="52" name="Group 52"/>
          <p:cNvGrpSpPr/>
          <p:nvPr/>
        </p:nvGrpSpPr>
        <p:grpSpPr>
          <a:xfrm>
            <a:off x="609622" y="1024583"/>
            <a:ext cx="2145121" cy="1354377"/>
            <a:chOff x="0" y="0"/>
            <a:chExt cx="10609486" cy="6698574"/>
          </a:xfrm>
        </p:grpSpPr>
        <p:sp>
          <p:nvSpPr>
            <p:cNvPr id="53" name="Freeform 53"/>
            <p:cNvSpPr/>
            <p:nvPr/>
          </p:nvSpPr>
          <p:spPr>
            <a:xfrm>
              <a:off x="0" y="0"/>
              <a:ext cx="10609487" cy="6698574"/>
            </a:xfrm>
            <a:custGeom>
              <a:avLst/>
              <a:gdLst/>
              <a:ahLst/>
              <a:cxnLst/>
              <a:rect l="l" t="t" r="r" b="b"/>
              <a:pathLst>
                <a:path w="10609487" h="6698574">
                  <a:moveTo>
                    <a:pt x="0" y="0"/>
                  </a:moveTo>
                  <a:lnTo>
                    <a:pt x="0" y="6698574"/>
                  </a:lnTo>
                  <a:lnTo>
                    <a:pt x="10609487" y="6698574"/>
                  </a:lnTo>
                  <a:lnTo>
                    <a:pt x="10609487" y="0"/>
                  </a:lnTo>
                  <a:lnTo>
                    <a:pt x="0" y="0"/>
                  </a:lnTo>
                  <a:close/>
                  <a:moveTo>
                    <a:pt x="10548527" y="6637613"/>
                  </a:moveTo>
                  <a:lnTo>
                    <a:pt x="59690" y="6637613"/>
                  </a:lnTo>
                  <a:lnTo>
                    <a:pt x="59690" y="59690"/>
                  </a:lnTo>
                  <a:lnTo>
                    <a:pt x="10548527" y="59690"/>
                  </a:lnTo>
                  <a:lnTo>
                    <a:pt x="10548527" y="6637613"/>
                  </a:lnTo>
                  <a:close/>
                </a:path>
              </a:pathLst>
            </a:custGeom>
            <a:solidFill>
              <a:srgbClr val="EBEBEB"/>
            </a:solidFill>
          </p:spPr>
          <p:txBody>
            <a:bodyPr/>
            <a:lstStyle/>
            <a:p>
              <a:endParaRPr lang="de-DE"/>
            </a:p>
          </p:txBody>
        </p:sp>
      </p:grpSp>
      <p:sp>
        <p:nvSpPr>
          <p:cNvPr id="54" name="TextBox 54"/>
          <p:cNvSpPr txBox="1"/>
          <p:nvPr/>
        </p:nvSpPr>
        <p:spPr>
          <a:xfrm>
            <a:off x="966041" y="1056149"/>
            <a:ext cx="1432282"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AFFIRMATION | IMPULS</a:t>
            </a:r>
          </a:p>
        </p:txBody>
      </p:sp>
      <p:sp>
        <p:nvSpPr>
          <p:cNvPr id="55" name="AutoShape 55"/>
          <p:cNvSpPr/>
          <p:nvPr/>
        </p:nvSpPr>
        <p:spPr>
          <a:xfrm>
            <a:off x="3205360" y="4039580"/>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6" name="AutoShape 56"/>
          <p:cNvSpPr/>
          <p:nvPr/>
        </p:nvSpPr>
        <p:spPr>
          <a:xfrm>
            <a:off x="3209308" y="3796349"/>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7" name="AutoShape 57"/>
          <p:cNvSpPr/>
          <p:nvPr/>
        </p:nvSpPr>
        <p:spPr>
          <a:xfrm>
            <a:off x="3205360" y="3547322"/>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8" name="AutoShape 58"/>
          <p:cNvSpPr/>
          <p:nvPr/>
        </p:nvSpPr>
        <p:spPr>
          <a:xfrm>
            <a:off x="3209308" y="3304091"/>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9" name="AutoShape 59"/>
          <p:cNvSpPr/>
          <p:nvPr/>
        </p:nvSpPr>
        <p:spPr>
          <a:xfrm>
            <a:off x="3200291" y="3019657"/>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60" name="AutoShape 60"/>
          <p:cNvSpPr/>
          <p:nvPr/>
        </p:nvSpPr>
        <p:spPr>
          <a:xfrm>
            <a:off x="3204238" y="2776426"/>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61" name="AutoShape 61"/>
          <p:cNvSpPr/>
          <p:nvPr/>
        </p:nvSpPr>
        <p:spPr>
          <a:xfrm>
            <a:off x="3200291" y="2514076"/>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62" name="AutoShape 62"/>
          <p:cNvSpPr/>
          <p:nvPr/>
        </p:nvSpPr>
        <p:spPr>
          <a:xfrm flipV="1">
            <a:off x="2871832" y="1706534"/>
            <a:ext cx="2135659" cy="0"/>
          </a:xfrm>
          <a:prstGeom prst="line">
            <a:avLst/>
          </a:prstGeom>
          <a:ln w="9525" cap="flat">
            <a:solidFill>
              <a:srgbClr val="000000"/>
            </a:solidFill>
            <a:prstDash val="sysDash"/>
            <a:headEnd type="none" w="sm" len="sm"/>
            <a:tailEnd type="none" w="sm" len="sm"/>
          </a:ln>
        </p:spPr>
        <p:txBody>
          <a:bodyPr/>
          <a:lstStyle/>
          <a:p>
            <a:endParaRPr lang="de-DE"/>
          </a:p>
        </p:txBody>
      </p:sp>
      <p:sp>
        <p:nvSpPr>
          <p:cNvPr id="63" name="AutoShape 63"/>
          <p:cNvSpPr/>
          <p:nvPr/>
        </p:nvSpPr>
        <p:spPr>
          <a:xfrm flipV="1">
            <a:off x="2882734" y="1957281"/>
            <a:ext cx="2135659" cy="0"/>
          </a:xfrm>
          <a:prstGeom prst="line">
            <a:avLst/>
          </a:prstGeom>
          <a:ln w="9525" cap="flat">
            <a:solidFill>
              <a:srgbClr val="000000"/>
            </a:solidFill>
            <a:prstDash val="sysDash"/>
            <a:headEnd type="none" w="sm" len="sm"/>
            <a:tailEnd type="none" w="sm" len="sm"/>
          </a:ln>
        </p:spPr>
        <p:txBody>
          <a:bodyPr/>
          <a:lstStyle/>
          <a:p>
            <a:endParaRPr lang="de-D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4929" y="4542137"/>
            <a:ext cx="2145121" cy="1461321"/>
            <a:chOff x="0" y="0"/>
            <a:chExt cx="10609486" cy="7227506"/>
          </a:xfrm>
        </p:grpSpPr>
        <p:sp>
          <p:nvSpPr>
            <p:cNvPr id="3" name="Freeform 3"/>
            <p:cNvSpPr/>
            <p:nvPr/>
          </p:nvSpPr>
          <p:spPr>
            <a:xfrm>
              <a:off x="0" y="0"/>
              <a:ext cx="10609487" cy="7227505"/>
            </a:xfrm>
            <a:custGeom>
              <a:avLst/>
              <a:gdLst/>
              <a:ahLst/>
              <a:cxnLst/>
              <a:rect l="l" t="t" r="r" b="b"/>
              <a:pathLst>
                <a:path w="10609487" h="7227505">
                  <a:moveTo>
                    <a:pt x="0" y="0"/>
                  </a:moveTo>
                  <a:lnTo>
                    <a:pt x="0" y="7227505"/>
                  </a:lnTo>
                  <a:lnTo>
                    <a:pt x="10609487" y="7227505"/>
                  </a:lnTo>
                  <a:lnTo>
                    <a:pt x="10609487" y="0"/>
                  </a:lnTo>
                  <a:lnTo>
                    <a:pt x="0" y="0"/>
                  </a:lnTo>
                  <a:close/>
                  <a:moveTo>
                    <a:pt x="10548527" y="7166546"/>
                  </a:moveTo>
                  <a:lnTo>
                    <a:pt x="59690" y="7166546"/>
                  </a:lnTo>
                  <a:lnTo>
                    <a:pt x="59690" y="59690"/>
                  </a:lnTo>
                  <a:lnTo>
                    <a:pt x="10548527" y="59690"/>
                  </a:lnTo>
                  <a:lnTo>
                    <a:pt x="10548527" y="7166546"/>
                  </a:lnTo>
                  <a:close/>
                </a:path>
              </a:pathLst>
            </a:custGeom>
            <a:solidFill>
              <a:srgbClr val="EBEBEB"/>
            </a:solidFill>
          </p:spPr>
          <p:txBody>
            <a:bodyPr/>
            <a:lstStyle/>
            <a:p>
              <a:endParaRPr lang="de-DE"/>
            </a:p>
          </p:txBody>
        </p:sp>
      </p:grpSp>
      <p:grpSp>
        <p:nvGrpSpPr>
          <p:cNvPr id="4" name="Group 4"/>
          <p:cNvGrpSpPr/>
          <p:nvPr/>
        </p:nvGrpSpPr>
        <p:grpSpPr>
          <a:xfrm>
            <a:off x="594929" y="6156661"/>
            <a:ext cx="4404586" cy="798694"/>
            <a:chOff x="0" y="0"/>
            <a:chExt cx="21784508" cy="3950236"/>
          </a:xfrm>
        </p:grpSpPr>
        <p:sp>
          <p:nvSpPr>
            <p:cNvPr id="5" name="Freeform 5"/>
            <p:cNvSpPr/>
            <p:nvPr/>
          </p:nvSpPr>
          <p:spPr>
            <a:xfrm>
              <a:off x="0" y="0"/>
              <a:ext cx="21784508" cy="3950236"/>
            </a:xfrm>
            <a:custGeom>
              <a:avLst/>
              <a:gdLst/>
              <a:ahLst/>
              <a:cxnLst/>
              <a:rect l="l" t="t" r="r" b="b"/>
              <a:pathLst>
                <a:path w="21784508" h="3950236">
                  <a:moveTo>
                    <a:pt x="0" y="0"/>
                  </a:moveTo>
                  <a:lnTo>
                    <a:pt x="0" y="3950236"/>
                  </a:lnTo>
                  <a:lnTo>
                    <a:pt x="21784508" y="3950236"/>
                  </a:lnTo>
                  <a:lnTo>
                    <a:pt x="21784508" y="0"/>
                  </a:lnTo>
                  <a:lnTo>
                    <a:pt x="0" y="0"/>
                  </a:lnTo>
                  <a:close/>
                  <a:moveTo>
                    <a:pt x="21723548" y="3889276"/>
                  </a:moveTo>
                  <a:lnTo>
                    <a:pt x="59690" y="3889276"/>
                  </a:lnTo>
                  <a:lnTo>
                    <a:pt x="59690" y="59690"/>
                  </a:lnTo>
                  <a:lnTo>
                    <a:pt x="21723548" y="59690"/>
                  </a:lnTo>
                  <a:lnTo>
                    <a:pt x="21723548" y="3889276"/>
                  </a:lnTo>
                  <a:close/>
                </a:path>
              </a:pathLst>
            </a:custGeom>
            <a:solidFill>
              <a:srgbClr val="EBEBEB"/>
            </a:solidFill>
          </p:spPr>
          <p:txBody>
            <a:bodyPr/>
            <a:lstStyle/>
            <a:p>
              <a:endParaRPr lang="de-DE"/>
            </a:p>
          </p:txBody>
        </p:sp>
      </p:grpSp>
      <p:grpSp>
        <p:nvGrpSpPr>
          <p:cNvPr id="6" name="Group 6"/>
          <p:cNvGrpSpPr/>
          <p:nvPr/>
        </p:nvGrpSpPr>
        <p:grpSpPr>
          <a:xfrm>
            <a:off x="3738211" y="449768"/>
            <a:ext cx="1252288" cy="381468"/>
            <a:chOff x="0" y="0"/>
            <a:chExt cx="1669718" cy="508623"/>
          </a:xfrm>
        </p:grpSpPr>
        <p:sp>
          <p:nvSpPr>
            <p:cNvPr id="7" name="Freeform 7"/>
            <p:cNvSpPr/>
            <p:nvPr/>
          </p:nvSpPr>
          <p:spPr>
            <a:xfrm>
              <a:off x="0" y="252758"/>
              <a:ext cx="255777" cy="255777"/>
            </a:xfrm>
            <a:custGeom>
              <a:avLst/>
              <a:gdLst/>
              <a:ahLst/>
              <a:cxnLst/>
              <a:rect l="l" t="t" r="r" b="b"/>
              <a:pathLst>
                <a:path w="255777" h="255777">
                  <a:moveTo>
                    <a:pt x="0" y="0"/>
                  </a:moveTo>
                  <a:lnTo>
                    <a:pt x="255777" y="0"/>
                  </a:lnTo>
                  <a:lnTo>
                    <a:pt x="255777" y="255777"/>
                  </a:lnTo>
                  <a:lnTo>
                    <a:pt x="0" y="2557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298577" y="252758"/>
              <a:ext cx="250947" cy="250947"/>
            </a:xfrm>
            <a:custGeom>
              <a:avLst/>
              <a:gdLst/>
              <a:ahLst/>
              <a:cxnLst/>
              <a:rect l="l" t="t" r="r" b="b"/>
              <a:pathLst>
                <a:path w="250947" h="250947">
                  <a:moveTo>
                    <a:pt x="0" y="0"/>
                  </a:moveTo>
                  <a:lnTo>
                    <a:pt x="250947" y="0"/>
                  </a:lnTo>
                  <a:lnTo>
                    <a:pt x="250947" y="250947"/>
                  </a:lnTo>
                  <a:lnTo>
                    <a:pt x="0" y="25094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9" name="Freeform 9"/>
            <p:cNvSpPr/>
            <p:nvPr/>
          </p:nvSpPr>
          <p:spPr>
            <a:xfrm>
              <a:off x="574225" y="257676"/>
              <a:ext cx="250947" cy="250947"/>
            </a:xfrm>
            <a:custGeom>
              <a:avLst/>
              <a:gdLst/>
              <a:ahLst/>
              <a:cxnLst/>
              <a:rect l="l" t="t" r="r" b="b"/>
              <a:pathLst>
                <a:path w="250947" h="250947">
                  <a:moveTo>
                    <a:pt x="0" y="0"/>
                  </a:moveTo>
                  <a:lnTo>
                    <a:pt x="250947" y="0"/>
                  </a:lnTo>
                  <a:lnTo>
                    <a:pt x="250947" y="250947"/>
                  </a:lnTo>
                  <a:lnTo>
                    <a:pt x="0" y="2509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0" name="Freeform 10"/>
            <p:cNvSpPr/>
            <p:nvPr/>
          </p:nvSpPr>
          <p:spPr>
            <a:xfrm>
              <a:off x="853368" y="257676"/>
              <a:ext cx="250947" cy="250947"/>
            </a:xfrm>
            <a:custGeom>
              <a:avLst/>
              <a:gdLst/>
              <a:ahLst/>
              <a:cxnLst/>
              <a:rect l="l" t="t" r="r" b="b"/>
              <a:pathLst>
                <a:path w="250947" h="250947">
                  <a:moveTo>
                    <a:pt x="0" y="0"/>
                  </a:moveTo>
                  <a:lnTo>
                    <a:pt x="250947" y="0"/>
                  </a:lnTo>
                  <a:lnTo>
                    <a:pt x="250947" y="250947"/>
                  </a:lnTo>
                  <a:lnTo>
                    <a:pt x="0" y="25094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1" name="Freeform 11"/>
            <p:cNvSpPr/>
            <p:nvPr/>
          </p:nvSpPr>
          <p:spPr>
            <a:xfrm>
              <a:off x="1131151" y="258102"/>
              <a:ext cx="250522" cy="250522"/>
            </a:xfrm>
            <a:custGeom>
              <a:avLst/>
              <a:gdLst/>
              <a:ahLst/>
              <a:cxnLst/>
              <a:rect l="l" t="t" r="r" b="b"/>
              <a:pathLst>
                <a:path w="250522" h="250522">
                  <a:moveTo>
                    <a:pt x="0" y="0"/>
                  </a:moveTo>
                  <a:lnTo>
                    <a:pt x="250522" y="0"/>
                  </a:lnTo>
                  <a:lnTo>
                    <a:pt x="250522" y="250521"/>
                  </a:lnTo>
                  <a:lnTo>
                    <a:pt x="0" y="25052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12" name="Freeform 12"/>
            <p:cNvSpPr/>
            <p:nvPr/>
          </p:nvSpPr>
          <p:spPr>
            <a:xfrm>
              <a:off x="1408510" y="247415"/>
              <a:ext cx="261208" cy="261208"/>
            </a:xfrm>
            <a:custGeom>
              <a:avLst/>
              <a:gdLst/>
              <a:ahLst/>
              <a:cxnLst/>
              <a:rect l="l" t="t" r="r" b="b"/>
              <a:pathLst>
                <a:path w="261208" h="261208">
                  <a:moveTo>
                    <a:pt x="0" y="0"/>
                  </a:moveTo>
                  <a:lnTo>
                    <a:pt x="261208" y="0"/>
                  </a:lnTo>
                  <a:lnTo>
                    <a:pt x="261208" y="261208"/>
                  </a:lnTo>
                  <a:lnTo>
                    <a:pt x="0" y="26120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13" name="TextBox 13"/>
            <p:cNvSpPr txBox="1"/>
            <p:nvPr/>
          </p:nvSpPr>
          <p:spPr>
            <a:xfrm>
              <a:off x="0" y="-9525"/>
              <a:ext cx="1579741" cy="143862"/>
            </a:xfrm>
            <a:prstGeom prst="rect">
              <a:avLst/>
            </a:prstGeom>
          </p:spPr>
          <p:txBody>
            <a:bodyPr lIns="0" tIns="0" rIns="0" bIns="0" rtlCol="0" anchor="t">
              <a:spAutoFit/>
            </a:bodyPr>
            <a:lstStyle/>
            <a:p>
              <a:pPr algn="l">
                <a:lnSpc>
                  <a:spcPts val="979"/>
                </a:lnSpc>
              </a:pPr>
              <a:r>
                <a:rPr lang="en-US" sz="699">
                  <a:solidFill>
                    <a:srgbClr val="000000"/>
                  </a:solidFill>
                  <a:latin typeface="DM Sans Bold"/>
                  <a:ea typeface="DM Sans Bold"/>
                  <a:cs typeface="DM Sans Bold"/>
                  <a:sym typeface="DM Sans Bold"/>
                </a:rPr>
                <a:t>Meine Stimmung:</a:t>
              </a:r>
            </a:p>
          </p:txBody>
        </p:sp>
      </p:grpSp>
      <p:sp>
        <p:nvSpPr>
          <p:cNvPr id="14" name="TextBox 14"/>
          <p:cNvSpPr txBox="1"/>
          <p:nvPr/>
        </p:nvSpPr>
        <p:spPr>
          <a:xfrm>
            <a:off x="1132488" y="4543940"/>
            <a:ext cx="1079528"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FITNESS</a:t>
            </a:r>
          </a:p>
        </p:txBody>
      </p:sp>
      <p:sp>
        <p:nvSpPr>
          <p:cNvPr id="15" name="TextBox 15"/>
          <p:cNvSpPr txBox="1"/>
          <p:nvPr/>
        </p:nvSpPr>
        <p:spPr>
          <a:xfrm>
            <a:off x="1982311" y="6165383"/>
            <a:ext cx="1619639"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DANKBARKEIT</a:t>
            </a:r>
          </a:p>
        </p:txBody>
      </p:sp>
      <p:sp>
        <p:nvSpPr>
          <p:cNvPr id="16" name="AutoShape 16"/>
          <p:cNvSpPr/>
          <p:nvPr/>
        </p:nvSpPr>
        <p:spPr>
          <a:xfrm flipV="1">
            <a:off x="2871832" y="1462437"/>
            <a:ext cx="2135659" cy="0"/>
          </a:xfrm>
          <a:prstGeom prst="line">
            <a:avLst/>
          </a:prstGeom>
          <a:ln w="9525" cap="flat">
            <a:solidFill>
              <a:srgbClr val="000000"/>
            </a:solidFill>
            <a:prstDash val="sysDash"/>
            <a:headEnd type="none" w="sm" len="sm"/>
            <a:tailEnd type="none" w="sm" len="sm"/>
          </a:ln>
        </p:spPr>
        <p:txBody>
          <a:bodyPr/>
          <a:lstStyle/>
          <a:p>
            <a:endParaRPr lang="de-DE"/>
          </a:p>
        </p:txBody>
      </p:sp>
      <p:sp>
        <p:nvSpPr>
          <p:cNvPr id="17" name="TextBox 17"/>
          <p:cNvSpPr txBox="1"/>
          <p:nvPr/>
        </p:nvSpPr>
        <p:spPr>
          <a:xfrm>
            <a:off x="3256106" y="1079246"/>
            <a:ext cx="1359176"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SCHÖNE TERMINE</a:t>
            </a:r>
          </a:p>
        </p:txBody>
      </p:sp>
      <p:grpSp>
        <p:nvGrpSpPr>
          <p:cNvPr id="18" name="Group 18"/>
          <p:cNvGrpSpPr/>
          <p:nvPr/>
        </p:nvGrpSpPr>
        <p:grpSpPr>
          <a:xfrm>
            <a:off x="2854840" y="4169637"/>
            <a:ext cx="2152651" cy="867709"/>
            <a:chOff x="0" y="0"/>
            <a:chExt cx="10646732" cy="4291574"/>
          </a:xfrm>
        </p:grpSpPr>
        <p:sp>
          <p:nvSpPr>
            <p:cNvPr id="19" name="Freeform 19"/>
            <p:cNvSpPr/>
            <p:nvPr/>
          </p:nvSpPr>
          <p:spPr>
            <a:xfrm>
              <a:off x="0" y="0"/>
              <a:ext cx="10646732" cy="4291574"/>
            </a:xfrm>
            <a:custGeom>
              <a:avLst/>
              <a:gdLst/>
              <a:ahLst/>
              <a:cxnLst/>
              <a:rect l="l" t="t" r="r" b="b"/>
              <a:pathLst>
                <a:path w="10646732" h="4291574">
                  <a:moveTo>
                    <a:pt x="0" y="0"/>
                  </a:moveTo>
                  <a:lnTo>
                    <a:pt x="0" y="4291574"/>
                  </a:lnTo>
                  <a:lnTo>
                    <a:pt x="10646732" y="4291574"/>
                  </a:lnTo>
                  <a:lnTo>
                    <a:pt x="10646732" y="0"/>
                  </a:lnTo>
                  <a:lnTo>
                    <a:pt x="0" y="0"/>
                  </a:lnTo>
                  <a:close/>
                  <a:moveTo>
                    <a:pt x="10585772" y="4230614"/>
                  </a:moveTo>
                  <a:lnTo>
                    <a:pt x="59690" y="4230614"/>
                  </a:lnTo>
                  <a:lnTo>
                    <a:pt x="59690" y="59690"/>
                  </a:lnTo>
                  <a:lnTo>
                    <a:pt x="10585772" y="59690"/>
                  </a:lnTo>
                  <a:lnTo>
                    <a:pt x="10585772" y="4230614"/>
                  </a:lnTo>
                  <a:close/>
                </a:path>
              </a:pathLst>
            </a:custGeom>
            <a:solidFill>
              <a:srgbClr val="EBEBEB"/>
            </a:solidFill>
          </p:spPr>
          <p:txBody>
            <a:bodyPr/>
            <a:lstStyle/>
            <a:p>
              <a:endParaRPr lang="de-DE"/>
            </a:p>
          </p:txBody>
        </p:sp>
      </p:grpSp>
      <p:grpSp>
        <p:nvGrpSpPr>
          <p:cNvPr id="20" name="Group 20"/>
          <p:cNvGrpSpPr/>
          <p:nvPr/>
        </p:nvGrpSpPr>
        <p:grpSpPr>
          <a:xfrm>
            <a:off x="2804093" y="7107755"/>
            <a:ext cx="2195422" cy="778405"/>
            <a:chOff x="0" y="0"/>
            <a:chExt cx="10858271" cy="3849890"/>
          </a:xfrm>
        </p:grpSpPr>
        <p:sp>
          <p:nvSpPr>
            <p:cNvPr id="21" name="Freeform 21"/>
            <p:cNvSpPr/>
            <p:nvPr/>
          </p:nvSpPr>
          <p:spPr>
            <a:xfrm>
              <a:off x="0" y="0"/>
              <a:ext cx="10858271" cy="3849890"/>
            </a:xfrm>
            <a:custGeom>
              <a:avLst/>
              <a:gdLst/>
              <a:ahLst/>
              <a:cxnLst/>
              <a:rect l="l" t="t" r="r" b="b"/>
              <a:pathLst>
                <a:path w="10858271" h="3849890">
                  <a:moveTo>
                    <a:pt x="0" y="0"/>
                  </a:moveTo>
                  <a:lnTo>
                    <a:pt x="0" y="3849890"/>
                  </a:lnTo>
                  <a:lnTo>
                    <a:pt x="10858271" y="3849890"/>
                  </a:lnTo>
                  <a:lnTo>
                    <a:pt x="10858271" y="0"/>
                  </a:lnTo>
                  <a:lnTo>
                    <a:pt x="0" y="0"/>
                  </a:lnTo>
                  <a:close/>
                  <a:moveTo>
                    <a:pt x="10797311" y="3788930"/>
                  </a:moveTo>
                  <a:lnTo>
                    <a:pt x="59690" y="3788930"/>
                  </a:lnTo>
                  <a:lnTo>
                    <a:pt x="59690" y="59690"/>
                  </a:lnTo>
                  <a:lnTo>
                    <a:pt x="10797311" y="59690"/>
                  </a:lnTo>
                  <a:lnTo>
                    <a:pt x="10797311" y="3788930"/>
                  </a:lnTo>
                  <a:close/>
                </a:path>
              </a:pathLst>
            </a:custGeom>
            <a:solidFill>
              <a:srgbClr val="EBEBEB"/>
            </a:solidFill>
          </p:spPr>
          <p:txBody>
            <a:bodyPr/>
            <a:lstStyle/>
            <a:p>
              <a:endParaRPr lang="de-DE"/>
            </a:p>
          </p:txBody>
        </p:sp>
      </p:grpSp>
      <p:sp>
        <p:nvSpPr>
          <p:cNvPr id="22" name="TextBox 22"/>
          <p:cNvSpPr txBox="1"/>
          <p:nvPr/>
        </p:nvSpPr>
        <p:spPr>
          <a:xfrm>
            <a:off x="2747366" y="7117280"/>
            <a:ext cx="2367600" cy="137245"/>
          </a:xfrm>
          <a:prstGeom prst="rect">
            <a:avLst/>
          </a:prstGeom>
        </p:spPr>
        <p:txBody>
          <a:bodyPr lIns="0" tIns="0" rIns="0" bIns="0" rtlCol="0" anchor="t">
            <a:spAutoFit/>
          </a:bodyPr>
          <a:lstStyle/>
          <a:p>
            <a:pPr algn="ctr">
              <a:lnSpc>
                <a:spcPts val="1095"/>
              </a:lnSpc>
            </a:pPr>
            <a:r>
              <a:rPr lang="en-US" sz="799">
                <a:solidFill>
                  <a:srgbClr val="000000"/>
                </a:solidFill>
                <a:latin typeface="Garamond"/>
                <a:ea typeface="Garamond"/>
                <a:cs typeface="Garamond"/>
                <a:sym typeface="Garamond"/>
              </a:rPr>
              <a:t>RÉSUMÉ</a:t>
            </a:r>
          </a:p>
        </p:txBody>
      </p:sp>
      <p:sp>
        <p:nvSpPr>
          <p:cNvPr id="23" name="TextBox 23"/>
          <p:cNvSpPr txBox="1"/>
          <p:nvPr/>
        </p:nvSpPr>
        <p:spPr>
          <a:xfrm>
            <a:off x="595028" y="577129"/>
            <a:ext cx="1359176" cy="107696"/>
          </a:xfrm>
          <a:prstGeom prst="rect">
            <a:avLst/>
          </a:prstGeom>
        </p:spPr>
        <p:txBody>
          <a:bodyPr lIns="0" tIns="0" rIns="0" bIns="0" rtlCol="0" anchor="t">
            <a:spAutoFit/>
          </a:bodyPr>
          <a:lstStyle/>
          <a:p>
            <a:pPr algn="l">
              <a:lnSpc>
                <a:spcPts val="822"/>
              </a:lnSpc>
            </a:pPr>
            <a:r>
              <a:rPr lang="en-US" sz="600">
                <a:solidFill>
                  <a:srgbClr val="000000"/>
                </a:solidFill>
                <a:latin typeface="Garamond Bold"/>
                <a:ea typeface="Garamond Bold"/>
                <a:cs typeface="Garamond Bold"/>
                <a:sym typeface="Garamond Bold"/>
              </a:rPr>
              <a:t>WOCHE:</a:t>
            </a:r>
          </a:p>
        </p:txBody>
      </p:sp>
      <p:sp>
        <p:nvSpPr>
          <p:cNvPr id="24" name="TextBox 24"/>
          <p:cNvSpPr txBox="1"/>
          <p:nvPr/>
        </p:nvSpPr>
        <p:spPr>
          <a:xfrm>
            <a:off x="895294" y="2490264"/>
            <a:ext cx="1698725"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ZIELE</a:t>
            </a:r>
          </a:p>
        </p:txBody>
      </p:sp>
      <p:grpSp>
        <p:nvGrpSpPr>
          <p:cNvPr id="25" name="Group 25"/>
          <p:cNvGrpSpPr/>
          <p:nvPr/>
        </p:nvGrpSpPr>
        <p:grpSpPr>
          <a:xfrm>
            <a:off x="985722" y="469078"/>
            <a:ext cx="1645432" cy="342848"/>
            <a:chOff x="0" y="0"/>
            <a:chExt cx="856700" cy="178505"/>
          </a:xfrm>
        </p:grpSpPr>
        <p:sp>
          <p:nvSpPr>
            <p:cNvPr id="26" name="Freeform 26"/>
            <p:cNvSpPr/>
            <p:nvPr/>
          </p:nvSpPr>
          <p:spPr>
            <a:xfrm>
              <a:off x="0" y="0"/>
              <a:ext cx="856700" cy="178505"/>
            </a:xfrm>
            <a:custGeom>
              <a:avLst/>
              <a:gdLst/>
              <a:ahLst/>
              <a:cxnLst/>
              <a:rect l="l" t="t" r="r" b="b"/>
              <a:pathLst>
                <a:path w="856700" h="178505">
                  <a:moveTo>
                    <a:pt x="0" y="0"/>
                  </a:moveTo>
                  <a:lnTo>
                    <a:pt x="856700" y="0"/>
                  </a:lnTo>
                  <a:lnTo>
                    <a:pt x="856700" y="178505"/>
                  </a:lnTo>
                  <a:lnTo>
                    <a:pt x="0" y="178505"/>
                  </a:lnTo>
                  <a:close/>
                </a:path>
              </a:pathLst>
            </a:custGeom>
            <a:solidFill>
              <a:srgbClr val="F6F6F6"/>
            </a:solidFill>
          </p:spPr>
          <p:txBody>
            <a:bodyPr/>
            <a:lstStyle/>
            <a:p>
              <a:endParaRPr lang="de-DE"/>
            </a:p>
          </p:txBody>
        </p:sp>
        <p:sp>
          <p:nvSpPr>
            <p:cNvPr id="27" name="TextBox 27"/>
            <p:cNvSpPr txBox="1"/>
            <p:nvPr/>
          </p:nvSpPr>
          <p:spPr>
            <a:xfrm>
              <a:off x="0" y="-28575"/>
              <a:ext cx="856700" cy="207080"/>
            </a:xfrm>
            <a:prstGeom prst="rect">
              <a:avLst/>
            </a:prstGeom>
          </p:spPr>
          <p:txBody>
            <a:bodyPr lIns="36945" tIns="36945" rIns="36945" bIns="36945" rtlCol="0" anchor="ctr"/>
            <a:lstStyle/>
            <a:p>
              <a:pPr algn="ctr">
                <a:lnSpc>
                  <a:spcPts val="1832"/>
                </a:lnSpc>
              </a:pPr>
              <a:endParaRPr/>
            </a:p>
          </p:txBody>
        </p:sp>
      </p:grpSp>
      <p:sp>
        <p:nvSpPr>
          <p:cNvPr id="28" name="TextBox 28"/>
          <p:cNvSpPr txBox="1"/>
          <p:nvPr/>
        </p:nvSpPr>
        <p:spPr>
          <a:xfrm>
            <a:off x="3270975" y="2164170"/>
            <a:ext cx="1359176"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ERNÄHRUNG</a:t>
            </a:r>
          </a:p>
        </p:txBody>
      </p:sp>
      <p:sp>
        <p:nvSpPr>
          <p:cNvPr id="29" name="TextBox 29"/>
          <p:cNvSpPr txBox="1"/>
          <p:nvPr/>
        </p:nvSpPr>
        <p:spPr>
          <a:xfrm>
            <a:off x="2988587" y="2633068"/>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DI</a:t>
            </a:r>
          </a:p>
        </p:txBody>
      </p:sp>
      <p:sp>
        <p:nvSpPr>
          <p:cNvPr id="30" name="TextBox 30"/>
          <p:cNvSpPr txBox="1"/>
          <p:nvPr/>
        </p:nvSpPr>
        <p:spPr>
          <a:xfrm>
            <a:off x="2983518" y="2870837"/>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MI</a:t>
            </a:r>
          </a:p>
        </p:txBody>
      </p:sp>
      <p:sp>
        <p:nvSpPr>
          <p:cNvPr id="31" name="TextBox 31"/>
          <p:cNvSpPr txBox="1"/>
          <p:nvPr/>
        </p:nvSpPr>
        <p:spPr>
          <a:xfrm>
            <a:off x="2983518" y="3129194"/>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DO</a:t>
            </a:r>
          </a:p>
        </p:txBody>
      </p:sp>
      <p:sp>
        <p:nvSpPr>
          <p:cNvPr id="32" name="TextBox 32"/>
          <p:cNvSpPr txBox="1"/>
          <p:nvPr/>
        </p:nvSpPr>
        <p:spPr>
          <a:xfrm>
            <a:off x="2983518" y="3406656"/>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FR</a:t>
            </a:r>
          </a:p>
        </p:txBody>
      </p:sp>
      <p:sp>
        <p:nvSpPr>
          <p:cNvPr id="33" name="TextBox 33"/>
          <p:cNvSpPr txBox="1"/>
          <p:nvPr/>
        </p:nvSpPr>
        <p:spPr>
          <a:xfrm>
            <a:off x="2983518" y="3669116"/>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SA</a:t>
            </a:r>
          </a:p>
        </p:txBody>
      </p:sp>
      <p:sp>
        <p:nvSpPr>
          <p:cNvPr id="34" name="TextBox 34"/>
          <p:cNvSpPr txBox="1"/>
          <p:nvPr/>
        </p:nvSpPr>
        <p:spPr>
          <a:xfrm>
            <a:off x="2983518" y="2386843"/>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MO</a:t>
            </a:r>
          </a:p>
        </p:txBody>
      </p:sp>
      <p:sp>
        <p:nvSpPr>
          <p:cNvPr id="35" name="TextBox 35"/>
          <p:cNvSpPr txBox="1"/>
          <p:nvPr/>
        </p:nvSpPr>
        <p:spPr>
          <a:xfrm>
            <a:off x="2983518" y="3929112"/>
            <a:ext cx="216773" cy="122470"/>
          </a:xfrm>
          <a:prstGeom prst="rect">
            <a:avLst/>
          </a:prstGeom>
        </p:spPr>
        <p:txBody>
          <a:bodyPr lIns="0" tIns="0" rIns="0" bIns="0" rtlCol="0" anchor="t">
            <a:spAutoFit/>
          </a:bodyPr>
          <a:lstStyle/>
          <a:p>
            <a:pPr algn="l">
              <a:lnSpc>
                <a:spcPts val="958"/>
              </a:lnSpc>
            </a:pPr>
            <a:r>
              <a:rPr lang="en-US" sz="699">
                <a:solidFill>
                  <a:srgbClr val="000000"/>
                </a:solidFill>
                <a:latin typeface="Garamond Bold"/>
                <a:ea typeface="Garamond Bold"/>
                <a:cs typeface="Garamond Bold"/>
                <a:sym typeface="Garamond Bold"/>
              </a:rPr>
              <a:t>SO</a:t>
            </a:r>
          </a:p>
        </p:txBody>
      </p:sp>
      <p:grpSp>
        <p:nvGrpSpPr>
          <p:cNvPr id="36" name="Group 36"/>
          <p:cNvGrpSpPr/>
          <p:nvPr/>
        </p:nvGrpSpPr>
        <p:grpSpPr>
          <a:xfrm>
            <a:off x="595028" y="3787646"/>
            <a:ext cx="2145022" cy="494344"/>
            <a:chOff x="0" y="0"/>
            <a:chExt cx="1116813" cy="257382"/>
          </a:xfrm>
        </p:grpSpPr>
        <p:sp>
          <p:nvSpPr>
            <p:cNvPr id="37" name="Freeform 37"/>
            <p:cNvSpPr/>
            <p:nvPr/>
          </p:nvSpPr>
          <p:spPr>
            <a:xfrm>
              <a:off x="0" y="0"/>
              <a:ext cx="1116813" cy="257382"/>
            </a:xfrm>
            <a:custGeom>
              <a:avLst/>
              <a:gdLst/>
              <a:ahLst/>
              <a:cxnLst/>
              <a:rect l="l" t="t" r="r" b="b"/>
              <a:pathLst>
                <a:path w="1116813" h="257382">
                  <a:moveTo>
                    <a:pt x="0" y="0"/>
                  </a:moveTo>
                  <a:lnTo>
                    <a:pt x="1116813" y="0"/>
                  </a:lnTo>
                  <a:lnTo>
                    <a:pt x="1116813" y="257382"/>
                  </a:lnTo>
                  <a:lnTo>
                    <a:pt x="0" y="257382"/>
                  </a:lnTo>
                  <a:close/>
                </a:path>
              </a:pathLst>
            </a:custGeom>
            <a:solidFill>
              <a:srgbClr val="F6F6F6"/>
            </a:solidFill>
          </p:spPr>
          <p:txBody>
            <a:bodyPr/>
            <a:lstStyle/>
            <a:p>
              <a:endParaRPr lang="de-DE"/>
            </a:p>
          </p:txBody>
        </p:sp>
        <p:sp>
          <p:nvSpPr>
            <p:cNvPr id="38" name="TextBox 38"/>
            <p:cNvSpPr txBox="1"/>
            <p:nvPr/>
          </p:nvSpPr>
          <p:spPr>
            <a:xfrm>
              <a:off x="0" y="-28575"/>
              <a:ext cx="1116813" cy="285957"/>
            </a:xfrm>
            <a:prstGeom prst="rect">
              <a:avLst/>
            </a:prstGeom>
          </p:spPr>
          <p:txBody>
            <a:bodyPr lIns="36945" tIns="36945" rIns="36945" bIns="36945" rtlCol="0" anchor="ctr"/>
            <a:lstStyle/>
            <a:p>
              <a:pPr algn="ctr">
                <a:lnSpc>
                  <a:spcPts val="1832"/>
                </a:lnSpc>
              </a:pPr>
              <a:endParaRPr/>
            </a:p>
          </p:txBody>
        </p:sp>
      </p:grpSp>
      <p:grpSp>
        <p:nvGrpSpPr>
          <p:cNvPr id="39" name="Group 39"/>
          <p:cNvGrpSpPr/>
          <p:nvPr/>
        </p:nvGrpSpPr>
        <p:grpSpPr>
          <a:xfrm>
            <a:off x="2846864" y="5135749"/>
            <a:ext cx="2152651" cy="867709"/>
            <a:chOff x="0" y="0"/>
            <a:chExt cx="10646732" cy="4291574"/>
          </a:xfrm>
        </p:grpSpPr>
        <p:sp>
          <p:nvSpPr>
            <p:cNvPr id="40" name="Freeform 40"/>
            <p:cNvSpPr/>
            <p:nvPr/>
          </p:nvSpPr>
          <p:spPr>
            <a:xfrm>
              <a:off x="0" y="0"/>
              <a:ext cx="10646732" cy="4291574"/>
            </a:xfrm>
            <a:custGeom>
              <a:avLst/>
              <a:gdLst/>
              <a:ahLst/>
              <a:cxnLst/>
              <a:rect l="l" t="t" r="r" b="b"/>
              <a:pathLst>
                <a:path w="10646732" h="4291574">
                  <a:moveTo>
                    <a:pt x="0" y="0"/>
                  </a:moveTo>
                  <a:lnTo>
                    <a:pt x="0" y="4291574"/>
                  </a:lnTo>
                  <a:lnTo>
                    <a:pt x="10646732" y="4291574"/>
                  </a:lnTo>
                  <a:lnTo>
                    <a:pt x="10646732" y="0"/>
                  </a:lnTo>
                  <a:lnTo>
                    <a:pt x="0" y="0"/>
                  </a:lnTo>
                  <a:close/>
                  <a:moveTo>
                    <a:pt x="10585772" y="4230614"/>
                  </a:moveTo>
                  <a:lnTo>
                    <a:pt x="59690" y="4230614"/>
                  </a:lnTo>
                  <a:lnTo>
                    <a:pt x="59690" y="59690"/>
                  </a:lnTo>
                  <a:lnTo>
                    <a:pt x="10585772" y="59690"/>
                  </a:lnTo>
                  <a:lnTo>
                    <a:pt x="10585772" y="4230614"/>
                  </a:lnTo>
                  <a:close/>
                </a:path>
              </a:pathLst>
            </a:custGeom>
            <a:solidFill>
              <a:srgbClr val="EBEBEB"/>
            </a:solidFill>
          </p:spPr>
          <p:txBody>
            <a:bodyPr/>
            <a:lstStyle/>
            <a:p>
              <a:endParaRPr lang="de-DE"/>
            </a:p>
          </p:txBody>
        </p:sp>
      </p:grpSp>
      <p:sp>
        <p:nvSpPr>
          <p:cNvPr id="41" name="TextBox 41"/>
          <p:cNvSpPr txBox="1"/>
          <p:nvPr/>
        </p:nvSpPr>
        <p:spPr>
          <a:xfrm>
            <a:off x="3205360" y="5135553"/>
            <a:ext cx="1359176"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LIEBE</a:t>
            </a:r>
          </a:p>
        </p:txBody>
      </p:sp>
      <p:grpSp>
        <p:nvGrpSpPr>
          <p:cNvPr id="42" name="Group 42"/>
          <p:cNvGrpSpPr/>
          <p:nvPr/>
        </p:nvGrpSpPr>
        <p:grpSpPr>
          <a:xfrm>
            <a:off x="594929" y="7098230"/>
            <a:ext cx="2088815" cy="778405"/>
            <a:chOff x="0" y="0"/>
            <a:chExt cx="10331007" cy="3849890"/>
          </a:xfrm>
        </p:grpSpPr>
        <p:sp>
          <p:nvSpPr>
            <p:cNvPr id="43" name="Freeform 43"/>
            <p:cNvSpPr/>
            <p:nvPr/>
          </p:nvSpPr>
          <p:spPr>
            <a:xfrm>
              <a:off x="0" y="0"/>
              <a:ext cx="10331007" cy="3849890"/>
            </a:xfrm>
            <a:custGeom>
              <a:avLst/>
              <a:gdLst/>
              <a:ahLst/>
              <a:cxnLst/>
              <a:rect l="l" t="t" r="r" b="b"/>
              <a:pathLst>
                <a:path w="10331007" h="3849890">
                  <a:moveTo>
                    <a:pt x="0" y="0"/>
                  </a:moveTo>
                  <a:lnTo>
                    <a:pt x="0" y="3849890"/>
                  </a:lnTo>
                  <a:lnTo>
                    <a:pt x="10331007" y="3849890"/>
                  </a:lnTo>
                  <a:lnTo>
                    <a:pt x="10331007" y="0"/>
                  </a:lnTo>
                  <a:lnTo>
                    <a:pt x="0" y="0"/>
                  </a:lnTo>
                  <a:close/>
                  <a:moveTo>
                    <a:pt x="10270047" y="3788930"/>
                  </a:moveTo>
                  <a:lnTo>
                    <a:pt x="59690" y="3788930"/>
                  </a:lnTo>
                  <a:lnTo>
                    <a:pt x="59690" y="59690"/>
                  </a:lnTo>
                  <a:lnTo>
                    <a:pt x="10270047" y="59690"/>
                  </a:lnTo>
                  <a:lnTo>
                    <a:pt x="10270047" y="3788930"/>
                  </a:lnTo>
                  <a:close/>
                </a:path>
              </a:pathLst>
            </a:custGeom>
            <a:solidFill>
              <a:srgbClr val="EBEBEB"/>
            </a:solidFill>
          </p:spPr>
          <p:txBody>
            <a:bodyPr/>
            <a:lstStyle/>
            <a:p>
              <a:endParaRPr lang="de-DE"/>
            </a:p>
          </p:txBody>
        </p:sp>
      </p:grpSp>
      <p:sp>
        <p:nvSpPr>
          <p:cNvPr id="44" name="TextBox 44"/>
          <p:cNvSpPr txBox="1"/>
          <p:nvPr/>
        </p:nvSpPr>
        <p:spPr>
          <a:xfrm>
            <a:off x="387143" y="7117280"/>
            <a:ext cx="2367600" cy="137245"/>
          </a:xfrm>
          <a:prstGeom prst="rect">
            <a:avLst/>
          </a:prstGeom>
        </p:spPr>
        <p:txBody>
          <a:bodyPr lIns="0" tIns="0" rIns="0" bIns="0" rtlCol="0" anchor="t">
            <a:spAutoFit/>
          </a:bodyPr>
          <a:lstStyle/>
          <a:p>
            <a:pPr algn="ctr">
              <a:lnSpc>
                <a:spcPts val="1095"/>
              </a:lnSpc>
            </a:pPr>
            <a:r>
              <a:rPr lang="en-US" sz="799">
                <a:solidFill>
                  <a:srgbClr val="000000"/>
                </a:solidFill>
                <a:latin typeface="Garamond"/>
                <a:ea typeface="Garamond"/>
                <a:cs typeface="Garamond"/>
                <a:sym typeface="Garamond"/>
              </a:rPr>
              <a:t>AUSGABEN</a:t>
            </a:r>
          </a:p>
        </p:txBody>
      </p:sp>
      <p:sp>
        <p:nvSpPr>
          <p:cNvPr id="45" name="TextBox 45"/>
          <p:cNvSpPr txBox="1"/>
          <p:nvPr/>
        </p:nvSpPr>
        <p:spPr>
          <a:xfrm>
            <a:off x="3383426" y="4188880"/>
            <a:ext cx="1079528"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ME-TIME</a:t>
            </a:r>
          </a:p>
        </p:txBody>
      </p:sp>
      <p:grpSp>
        <p:nvGrpSpPr>
          <p:cNvPr id="46" name="Group 46"/>
          <p:cNvGrpSpPr/>
          <p:nvPr/>
        </p:nvGrpSpPr>
        <p:grpSpPr>
          <a:xfrm>
            <a:off x="594929" y="3236152"/>
            <a:ext cx="2145022" cy="494344"/>
            <a:chOff x="0" y="0"/>
            <a:chExt cx="1116813" cy="257382"/>
          </a:xfrm>
        </p:grpSpPr>
        <p:sp>
          <p:nvSpPr>
            <p:cNvPr id="47" name="Freeform 47"/>
            <p:cNvSpPr/>
            <p:nvPr/>
          </p:nvSpPr>
          <p:spPr>
            <a:xfrm>
              <a:off x="0" y="0"/>
              <a:ext cx="1116813" cy="257382"/>
            </a:xfrm>
            <a:custGeom>
              <a:avLst/>
              <a:gdLst/>
              <a:ahLst/>
              <a:cxnLst/>
              <a:rect l="l" t="t" r="r" b="b"/>
              <a:pathLst>
                <a:path w="1116813" h="257382">
                  <a:moveTo>
                    <a:pt x="0" y="0"/>
                  </a:moveTo>
                  <a:lnTo>
                    <a:pt x="1116813" y="0"/>
                  </a:lnTo>
                  <a:lnTo>
                    <a:pt x="1116813" y="257382"/>
                  </a:lnTo>
                  <a:lnTo>
                    <a:pt x="0" y="257382"/>
                  </a:lnTo>
                  <a:close/>
                </a:path>
              </a:pathLst>
            </a:custGeom>
            <a:solidFill>
              <a:srgbClr val="F6F6F6"/>
            </a:solidFill>
          </p:spPr>
          <p:txBody>
            <a:bodyPr/>
            <a:lstStyle/>
            <a:p>
              <a:endParaRPr lang="de-DE"/>
            </a:p>
          </p:txBody>
        </p:sp>
        <p:sp>
          <p:nvSpPr>
            <p:cNvPr id="48" name="TextBox 48"/>
            <p:cNvSpPr txBox="1"/>
            <p:nvPr/>
          </p:nvSpPr>
          <p:spPr>
            <a:xfrm>
              <a:off x="0" y="-28575"/>
              <a:ext cx="1116813" cy="285957"/>
            </a:xfrm>
            <a:prstGeom prst="rect">
              <a:avLst/>
            </a:prstGeom>
          </p:spPr>
          <p:txBody>
            <a:bodyPr lIns="36945" tIns="36945" rIns="36945" bIns="36945" rtlCol="0" anchor="ctr"/>
            <a:lstStyle/>
            <a:p>
              <a:pPr algn="ctr">
                <a:lnSpc>
                  <a:spcPts val="1832"/>
                </a:lnSpc>
              </a:pPr>
              <a:endParaRPr/>
            </a:p>
          </p:txBody>
        </p:sp>
      </p:grpSp>
      <p:grpSp>
        <p:nvGrpSpPr>
          <p:cNvPr id="49" name="Group 49"/>
          <p:cNvGrpSpPr/>
          <p:nvPr/>
        </p:nvGrpSpPr>
        <p:grpSpPr>
          <a:xfrm>
            <a:off x="595028" y="2684658"/>
            <a:ext cx="2145022" cy="494344"/>
            <a:chOff x="0" y="0"/>
            <a:chExt cx="1116813" cy="257382"/>
          </a:xfrm>
        </p:grpSpPr>
        <p:sp>
          <p:nvSpPr>
            <p:cNvPr id="50" name="Freeform 50"/>
            <p:cNvSpPr/>
            <p:nvPr/>
          </p:nvSpPr>
          <p:spPr>
            <a:xfrm>
              <a:off x="0" y="0"/>
              <a:ext cx="1116813" cy="257382"/>
            </a:xfrm>
            <a:custGeom>
              <a:avLst/>
              <a:gdLst/>
              <a:ahLst/>
              <a:cxnLst/>
              <a:rect l="l" t="t" r="r" b="b"/>
              <a:pathLst>
                <a:path w="1116813" h="257382">
                  <a:moveTo>
                    <a:pt x="0" y="0"/>
                  </a:moveTo>
                  <a:lnTo>
                    <a:pt x="1116813" y="0"/>
                  </a:lnTo>
                  <a:lnTo>
                    <a:pt x="1116813" y="257382"/>
                  </a:lnTo>
                  <a:lnTo>
                    <a:pt x="0" y="257382"/>
                  </a:lnTo>
                  <a:close/>
                </a:path>
              </a:pathLst>
            </a:custGeom>
            <a:solidFill>
              <a:srgbClr val="F6F6F6"/>
            </a:solidFill>
          </p:spPr>
          <p:txBody>
            <a:bodyPr/>
            <a:lstStyle/>
            <a:p>
              <a:endParaRPr lang="de-DE"/>
            </a:p>
          </p:txBody>
        </p:sp>
        <p:sp>
          <p:nvSpPr>
            <p:cNvPr id="51" name="TextBox 51"/>
            <p:cNvSpPr txBox="1"/>
            <p:nvPr/>
          </p:nvSpPr>
          <p:spPr>
            <a:xfrm>
              <a:off x="0" y="-28575"/>
              <a:ext cx="1116813" cy="285957"/>
            </a:xfrm>
            <a:prstGeom prst="rect">
              <a:avLst/>
            </a:prstGeom>
          </p:spPr>
          <p:txBody>
            <a:bodyPr lIns="36945" tIns="36945" rIns="36945" bIns="36945" rtlCol="0" anchor="ctr"/>
            <a:lstStyle/>
            <a:p>
              <a:pPr algn="ctr">
                <a:lnSpc>
                  <a:spcPts val="1832"/>
                </a:lnSpc>
              </a:pPr>
              <a:endParaRPr/>
            </a:p>
          </p:txBody>
        </p:sp>
      </p:grpSp>
      <p:grpSp>
        <p:nvGrpSpPr>
          <p:cNvPr id="52" name="Group 52"/>
          <p:cNvGrpSpPr/>
          <p:nvPr/>
        </p:nvGrpSpPr>
        <p:grpSpPr>
          <a:xfrm>
            <a:off x="609622" y="1024583"/>
            <a:ext cx="2145121" cy="1354377"/>
            <a:chOff x="0" y="0"/>
            <a:chExt cx="10609486" cy="6698574"/>
          </a:xfrm>
        </p:grpSpPr>
        <p:sp>
          <p:nvSpPr>
            <p:cNvPr id="53" name="Freeform 53"/>
            <p:cNvSpPr/>
            <p:nvPr/>
          </p:nvSpPr>
          <p:spPr>
            <a:xfrm>
              <a:off x="0" y="0"/>
              <a:ext cx="10609487" cy="6698574"/>
            </a:xfrm>
            <a:custGeom>
              <a:avLst/>
              <a:gdLst/>
              <a:ahLst/>
              <a:cxnLst/>
              <a:rect l="l" t="t" r="r" b="b"/>
              <a:pathLst>
                <a:path w="10609487" h="6698574">
                  <a:moveTo>
                    <a:pt x="0" y="0"/>
                  </a:moveTo>
                  <a:lnTo>
                    <a:pt x="0" y="6698574"/>
                  </a:lnTo>
                  <a:lnTo>
                    <a:pt x="10609487" y="6698574"/>
                  </a:lnTo>
                  <a:lnTo>
                    <a:pt x="10609487" y="0"/>
                  </a:lnTo>
                  <a:lnTo>
                    <a:pt x="0" y="0"/>
                  </a:lnTo>
                  <a:close/>
                  <a:moveTo>
                    <a:pt x="10548527" y="6637613"/>
                  </a:moveTo>
                  <a:lnTo>
                    <a:pt x="59690" y="6637613"/>
                  </a:lnTo>
                  <a:lnTo>
                    <a:pt x="59690" y="59690"/>
                  </a:lnTo>
                  <a:lnTo>
                    <a:pt x="10548527" y="59690"/>
                  </a:lnTo>
                  <a:lnTo>
                    <a:pt x="10548527" y="6637613"/>
                  </a:lnTo>
                  <a:close/>
                </a:path>
              </a:pathLst>
            </a:custGeom>
            <a:solidFill>
              <a:srgbClr val="EBEBEB"/>
            </a:solidFill>
          </p:spPr>
          <p:txBody>
            <a:bodyPr/>
            <a:lstStyle/>
            <a:p>
              <a:endParaRPr lang="de-DE"/>
            </a:p>
          </p:txBody>
        </p:sp>
      </p:grpSp>
      <p:sp>
        <p:nvSpPr>
          <p:cNvPr id="54" name="TextBox 54"/>
          <p:cNvSpPr txBox="1"/>
          <p:nvPr/>
        </p:nvSpPr>
        <p:spPr>
          <a:xfrm>
            <a:off x="966041" y="1056149"/>
            <a:ext cx="1432282" cy="137245"/>
          </a:xfrm>
          <a:prstGeom prst="rect">
            <a:avLst/>
          </a:prstGeom>
        </p:spPr>
        <p:txBody>
          <a:bodyPr lIns="0" tIns="0" rIns="0" bIns="0" rtlCol="0" anchor="t">
            <a:spAutoFit/>
          </a:bodyPr>
          <a:lstStyle/>
          <a:p>
            <a:pPr algn="ctr">
              <a:lnSpc>
                <a:spcPts val="1096"/>
              </a:lnSpc>
            </a:pPr>
            <a:r>
              <a:rPr lang="en-US" sz="800">
                <a:solidFill>
                  <a:srgbClr val="000000"/>
                </a:solidFill>
                <a:latin typeface="Garamond"/>
                <a:ea typeface="Garamond"/>
                <a:cs typeface="Garamond"/>
                <a:sym typeface="Garamond"/>
              </a:rPr>
              <a:t>AFFIRMATION | IMPULS</a:t>
            </a:r>
          </a:p>
        </p:txBody>
      </p:sp>
      <p:sp>
        <p:nvSpPr>
          <p:cNvPr id="55" name="AutoShape 55"/>
          <p:cNvSpPr/>
          <p:nvPr/>
        </p:nvSpPr>
        <p:spPr>
          <a:xfrm>
            <a:off x="3205360" y="4039580"/>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6" name="AutoShape 56"/>
          <p:cNvSpPr/>
          <p:nvPr/>
        </p:nvSpPr>
        <p:spPr>
          <a:xfrm>
            <a:off x="3209308" y="3796349"/>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7" name="AutoShape 57"/>
          <p:cNvSpPr/>
          <p:nvPr/>
        </p:nvSpPr>
        <p:spPr>
          <a:xfrm>
            <a:off x="3205360" y="3547322"/>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8" name="AutoShape 58"/>
          <p:cNvSpPr/>
          <p:nvPr/>
        </p:nvSpPr>
        <p:spPr>
          <a:xfrm>
            <a:off x="3209308" y="3304091"/>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59" name="AutoShape 59"/>
          <p:cNvSpPr/>
          <p:nvPr/>
        </p:nvSpPr>
        <p:spPr>
          <a:xfrm>
            <a:off x="3200291" y="3019657"/>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60" name="AutoShape 60"/>
          <p:cNvSpPr/>
          <p:nvPr/>
        </p:nvSpPr>
        <p:spPr>
          <a:xfrm>
            <a:off x="3204238" y="2776426"/>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61" name="AutoShape 61"/>
          <p:cNvSpPr/>
          <p:nvPr/>
        </p:nvSpPr>
        <p:spPr>
          <a:xfrm>
            <a:off x="3200291" y="2514076"/>
            <a:ext cx="1790208" cy="0"/>
          </a:xfrm>
          <a:prstGeom prst="line">
            <a:avLst/>
          </a:prstGeom>
          <a:ln w="9525" cap="rnd">
            <a:solidFill>
              <a:srgbClr val="000000"/>
            </a:solidFill>
            <a:prstDash val="solid"/>
            <a:headEnd type="none" w="sm" len="sm"/>
            <a:tailEnd type="none" w="sm" len="sm"/>
          </a:ln>
        </p:spPr>
        <p:txBody>
          <a:bodyPr/>
          <a:lstStyle/>
          <a:p>
            <a:endParaRPr lang="de-DE"/>
          </a:p>
        </p:txBody>
      </p:sp>
      <p:sp>
        <p:nvSpPr>
          <p:cNvPr id="62" name="AutoShape 62"/>
          <p:cNvSpPr/>
          <p:nvPr/>
        </p:nvSpPr>
        <p:spPr>
          <a:xfrm flipV="1">
            <a:off x="2871832" y="1706534"/>
            <a:ext cx="2135659" cy="0"/>
          </a:xfrm>
          <a:prstGeom prst="line">
            <a:avLst/>
          </a:prstGeom>
          <a:ln w="9525" cap="flat">
            <a:solidFill>
              <a:srgbClr val="000000"/>
            </a:solidFill>
            <a:prstDash val="sysDash"/>
            <a:headEnd type="none" w="sm" len="sm"/>
            <a:tailEnd type="none" w="sm" len="sm"/>
          </a:ln>
        </p:spPr>
        <p:txBody>
          <a:bodyPr/>
          <a:lstStyle/>
          <a:p>
            <a:endParaRPr lang="de-DE"/>
          </a:p>
        </p:txBody>
      </p:sp>
      <p:sp>
        <p:nvSpPr>
          <p:cNvPr id="63" name="AutoShape 63"/>
          <p:cNvSpPr/>
          <p:nvPr/>
        </p:nvSpPr>
        <p:spPr>
          <a:xfrm flipV="1">
            <a:off x="2882734" y="1957281"/>
            <a:ext cx="2135659" cy="0"/>
          </a:xfrm>
          <a:prstGeom prst="line">
            <a:avLst/>
          </a:prstGeom>
          <a:ln w="9525" cap="flat">
            <a:solidFill>
              <a:srgbClr val="000000"/>
            </a:solidFill>
            <a:prstDash val="sysDash"/>
            <a:headEnd type="none" w="sm" len="sm"/>
            <a:tailEnd type="none" w="sm" len="sm"/>
          </a:ln>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605" y="499716"/>
            <a:ext cx="6337610" cy="545047"/>
            <a:chOff x="0" y="0"/>
            <a:chExt cx="8061257" cy="693284"/>
          </a:xfrm>
        </p:grpSpPr>
        <p:sp>
          <p:nvSpPr>
            <p:cNvPr id="3" name="Freeform 3"/>
            <p:cNvSpPr/>
            <p:nvPr/>
          </p:nvSpPr>
          <p:spPr>
            <a:xfrm>
              <a:off x="0" y="0"/>
              <a:ext cx="8061257" cy="693284"/>
            </a:xfrm>
            <a:custGeom>
              <a:avLst/>
              <a:gdLst/>
              <a:ahLst/>
              <a:cxnLst/>
              <a:rect l="l" t="t" r="r" b="b"/>
              <a:pathLst>
                <a:path w="8061257" h="693284">
                  <a:moveTo>
                    <a:pt x="0" y="0"/>
                  </a:moveTo>
                  <a:lnTo>
                    <a:pt x="8061257" y="0"/>
                  </a:lnTo>
                  <a:lnTo>
                    <a:pt x="8061257" y="693284"/>
                  </a:lnTo>
                  <a:lnTo>
                    <a:pt x="0" y="693284"/>
                  </a:lnTo>
                  <a:close/>
                </a:path>
              </a:pathLst>
            </a:custGeom>
            <a:solidFill>
              <a:srgbClr val="F6F6F6"/>
            </a:solidFill>
          </p:spPr>
          <p:txBody>
            <a:bodyPr/>
            <a:lstStyle/>
            <a:p>
              <a:endParaRPr lang="de-DE"/>
            </a:p>
          </p:txBody>
        </p:sp>
      </p:grpSp>
      <p:sp>
        <p:nvSpPr>
          <p:cNvPr id="4" name="TextBox 4"/>
          <p:cNvSpPr txBox="1"/>
          <p:nvPr/>
        </p:nvSpPr>
        <p:spPr>
          <a:xfrm>
            <a:off x="505902" y="535586"/>
            <a:ext cx="4438532" cy="425681"/>
          </a:xfrm>
          <a:prstGeom prst="rect">
            <a:avLst/>
          </a:prstGeom>
        </p:spPr>
        <p:txBody>
          <a:bodyPr lIns="0" tIns="0" rIns="0" bIns="0" rtlCol="0" anchor="t">
            <a:spAutoFit/>
          </a:bodyPr>
          <a:lstStyle/>
          <a:p>
            <a:pPr marL="0" lvl="0" indent="0" algn="ctr">
              <a:lnSpc>
                <a:spcPts val="3531"/>
              </a:lnSpc>
              <a:spcBef>
                <a:spcPct val="0"/>
              </a:spcBef>
            </a:pPr>
            <a:r>
              <a:rPr lang="en-US" sz="2522" spc="252">
                <a:solidFill>
                  <a:srgbClr val="000000"/>
                </a:solidFill>
                <a:latin typeface="Montserrat"/>
                <a:ea typeface="Montserrat"/>
                <a:cs typeface="Montserrat"/>
                <a:sym typeface="Montserrat"/>
              </a:rPr>
              <a:t>CHECK-IN</a:t>
            </a:r>
          </a:p>
        </p:txBody>
      </p:sp>
      <p:grpSp>
        <p:nvGrpSpPr>
          <p:cNvPr id="5" name="Group 5"/>
          <p:cNvGrpSpPr/>
          <p:nvPr/>
        </p:nvGrpSpPr>
        <p:grpSpPr>
          <a:xfrm>
            <a:off x="443822" y="1518633"/>
            <a:ext cx="2222151" cy="1499416"/>
            <a:chOff x="0" y="0"/>
            <a:chExt cx="7066848" cy="4768419"/>
          </a:xfrm>
        </p:grpSpPr>
        <p:sp>
          <p:nvSpPr>
            <p:cNvPr id="6" name="Freeform 6"/>
            <p:cNvSpPr/>
            <p:nvPr/>
          </p:nvSpPr>
          <p:spPr>
            <a:xfrm>
              <a:off x="0" y="0"/>
              <a:ext cx="7066848" cy="4768419"/>
            </a:xfrm>
            <a:custGeom>
              <a:avLst/>
              <a:gdLst/>
              <a:ahLst/>
              <a:cxnLst/>
              <a:rect l="l" t="t" r="r" b="b"/>
              <a:pathLst>
                <a:path w="7066848" h="4768419">
                  <a:moveTo>
                    <a:pt x="0" y="0"/>
                  </a:moveTo>
                  <a:lnTo>
                    <a:pt x="7066848" y="0"/>
                  </a:lnTo>
                  <a:lnTo>
                    <a:pt x="7066848" y="4768419"/>
                  </a:lnTo>
                  <a:lnTo>
                    <a:pt x="0" y="4768419"/>
                  </a:lnTo>
                  <a:close/>
                </a:path>
              </a:pathLst>
            </a:custGeom>
            <a:solidFill>
              <a:srgbClr val="F6F6F6"/>
            </a:solidFill>
          </p:spPr>
          <p:txBody>
            <a:bodyPr/>
            <a:lstStyle/>
            <a:p>
              <a:endParaRPr lang="de-DE"/>
            </a:p>
          </p:txBody>
        </p:sp>
      </p:grpSp>
      <p:sp>
        <p:nvSpPr>
          <p:cNvPr id="7" name="TextBox 7"/>
          <p:cNvSpPr txBox="1"/>
          <p:nvPr/>
        </p:nvSpPr>
        <p:spPr>
          <a:xfrm>
            <a:off x="483280" y="1553962"/>
            <a:ext cx="2204463" cy="113241"/>
          </a:xfrm>
          <a:prstGeom prst="rect">
            <a:avLst/>
          </a:prstGeom>
        </p:spPr>
        <p:txBody>
          <a:bodyPr lIns="0" tIns="0" rIns="0" bIns="0" rtlCol="0" anchor="t">
            <a:spAutoFit/>
          </a:bodyPr>
          <a:lstStyle/>
          <a:p>
            <a:pPr algn="l">
              <a:lnSpc>
                <a:spcPts val="839"/>
              </a:lnSpc>
            </a:pPr>
            <a:r>
              <a:rPr lang="en-US" sz="699" spc="34">
                <a:solidFill>
                  <a:srgbClr val="444444"/>
                </a:solidFill>
                <a:latin typeface="Montserrat"/>
                <a:ea typeface="Montserrat"/>
                <a:cs typeface="Montserrat"/>
                <a:sym typeface="Montserrat"/>
              </a:rPr>
              <a:t>MEIN HIGHLIGHT:</a:t>
            </a:r>
          </a:p>
        </p:txBody>
      </p:sp>
      <p:grpSp>
        <p:nvGrpSpPr>
          <p:cNvPr id="8" name="Group 8"/>
          <p:cNvGrpSpPr/>
          <p:nvPr/>
        </p:nvGrpSpPr>
        <p:grpSpPr>
          <a:xfrm>
            <a:off x="2890531" y="1518633"/>
            <a:ext cx="2222151" cy="1499416"/>
            <a:chOff x="0" y="0"/>
            <a:chExt cx="7066848" cy="4768419"/>
          </a:xfrm>
        </p:grpSpPr>
        <p:sp>
          <p:nvSpPr>
            <p:cNvPr id="9" name="Freeform 9"/>
            <p:cNvSpPr/>
            <p:nvPr/>
          </p:nvSpPr>
          <p:spPr>
            <a:xfrm>
              <a:off x="0" y="0"/>
              <a:ext cx="7066848" cy="4768419"/>
            </a:xfrm>
            <a:custGeom>
              <a:avLst/>
              <a:gdLst/>
              <a:ahLst/>
              <a:cxnLst/>
              <a:rect l="l" t="t" r="r" b="b"/>
              <a:pathLst>
                <a:path w="7066848" h="4768419">
                  <a:moveTo>
                    <a:pt x="0" y="0"/>
                  </a:moveTo>
                  <a:lnTo>
                    <a:pt x="7066848" y="0"/>
                  </a:lnTo>
                  <a:lnTo>
                    <a:pt x="7066848" y="4768419"/>
                  </a:lnTo>
                  <a:lnTo>
                    <a:pt x="0" y="4768419"/>
                  </a:lnTo>
                  <a:close/>
                </a:path>
              </a:pathLst>
            </a:custGeom>
            <a:solidFill>
              <a:srgbClr val="F6F6F6"/>
            </a:solidFill>
          </p:spPr>
          <p:txBody>
            <a:bodyPr/>
            <a:lstStyle/>
            <a:p>
              <a:endParaRPr lang="de-DE"/>
            </a:p>
          </p:txBody>
        </p:sp>
      </p:grpSp>
      <p:sp>
        <p:nvSpPr>
          <p:cNvPr id="10" name="TextBox 10"/>
          <p:cNvSpPr txBox="1"/>
          <p:nvPr/>
        </p:nvSpPr>
        <p:spPr>
          <a:xfrm>
            <a:off x="2929513" y="1553962"/>
            <a:ext cx="2204463" cy="113241"/>
          </a:xfrm>
          <a:prstGeom prst="rect">
            <a:avLst/>
          </a:prstGeom>
        </p:spPr>
        <p:txBody>
          <a:bodyPr lIns="0" tIns="0" rIns="0" bIns="0" rtlCol="0" anchor="t">
            <a:spAutoFit/>
          </a:bodyPr>
          <a:lstStyle/>
          <a:p>
            <a:pPr algn="l">
              <a:lnSpc>
                <a:spcPts val="839"/>
              </a:lnSpc>
            </a:pPr>
            <a:r>
              <a:rPr lang="en-US" sz="699" spc="34">
                <a:solidFill>
                  <a:srgbClr val="444444"/>
                </a:solidFill>
                <a:latin typeface="Montserrat"/>
                <a:ea typeface="Montserrat"/>
                <a:cs typeface="Montserrat"/>
                <a:sym typeface="Montserrat"/>
              </a:rPr>
              <a:t>MEINE STIMMUNG VISUALISIERT:</a:t>
            </a:r>
          </a:p>
        </p:txBody>
      </p:sp>
      <p:grpSp>
        <p:nvGrpSpPr>
          <p:cNvPr id="11" name="Group 11"/>
          <p:cNvGrpSpPr/>
          <p:nvPr/>
        </p:nvGrpSpPr>
        <p:grpSpPr>
          <a:xfrm>
            <a:off x="490113" y="3335232"/>
            <a:ext cx="4668860" cy="167599"/>
            <a:chOff x="0" y="0"/>
            <a:chExt cx="6225146" cy="223465"/>
          </a:xfrm>
        </p:grpSpPr>
        <p:grpSp>
          <p:nvGrpSpPr>
            <p:cNvPr id="12" name="Group 12"/>
            <p:cNvGrpSpPr/>
            <p:nvPr/>
          </p:nvGrpSpPr>
          <p:grpSpPr>
            <a:xfrm>
              <a:off x="0" y="0"/>
              <a:ext cx="6225146" cy="223465"/>
              <a:chOff x="0" y="0"/>
              <a:chExt cx="2279942" cy="81844"/>
            </a:xfrm>
          </p:grpSpPr>
          <p:sp>
            <p:nvSpPr>
              <p:cNvPr id="13" name="Freeform 13"/>
              <p:cNvSpPr/>
              <p:nvPr/>
            </p:nvSpPr>
            <p:spPr>
              <a:xfrm>
                <a:off x="0" y="0"/>
                <a:ext cx="2279942" cy="81844"/>
              </a:xfrm>
              <a:custGeom>
                <a:avLst/>
                <a:gdLst/>
                <a:ahLst/>
                <a:cxnLst/>
                <a:rect l="l" t="t" r="r" b="b"/>
                <a:pathLst>
                  <a:path w="2279942" h="81844">
                    <a:moveTo>
                      <a:pt x="0" y="0"/>
                    </a:moveTo>
                    <a:lnTo>
                      <a:pt x="2279942" y="0"/>
                    </a:lnTo>
                    <a:lnTo>
                      <a:pt x="2279942" y="81844"/>
                    </a:lnTo>
                    <a:lnTo>
                      <a:pt x="0" y="81844"/>
                    </a:lnTo>
                    <a:close/>
                  </a:path>
                </a:pathLst>
              </a:custGeom>
              <a:solidFill>
                <a:srgbClr val="F6F6F6"/>
              </a:solidFill>
            </p:spPr>
            <p:txBody>
              <a:bodyPr/>
              <a:lstStyle/>
              <a:p>
                <a:endParaRPr lang="de-DE"/>
              </a:p>
            </p:txBody>
          </p:sp>
          <p:sp>
            <p:nvSpPr>
              <p:cNvPr id="14" name="TextBox 14"/>
              <p:cNvSpPr txBox="1"/>
              <p:nvPr/>
            </p:nvSpPr>
            <p:spPr>
              <a:xfrm>
                <a:off x="0" y="-19050"/>
                <a:ext cx="2279942" cy="100894"/>
              </a:xfrm>
              <a:prstGeom prst="rect">
                <a:avLst/>
              </a:prstGeom>
            </p:spPr>
            <p:txBody>
              <a:bodyPr lIns="36945" tIns="36945" rIns="36945" bIns="36945" rtlCol="0" anchor="ctr"/>
              <a:lstStyle/>
              <a:p>
                <a:pPr algn="ctr">
                  <a:lnSpc>
                    <a:spcPts val="1083"/>
                  </a:lnSpc>
                </a:pPr>
                <a:endParaRPr/>
              </a:p>
            </p:txBody>
          </p:sp>
        </p:grpSp>
        <p:sp>
          <p:nvSpPr>
            <p:cNvPr id="15" name="TextBox 15"/>
            <p:cNvSpPr txBox="1"/>
            <p:nvPr/>
          </p:nvSpPr>
          <p:spPr>
            <a:xfrm>
              <a:off x="33434" y="53636"/>
              <a:ext cx="3287223" cy="116193"/>
            </a:xfrm>
            <a:prstGeom prst="rect">
              <a:avLst/>
            </a:prstGeom>
          </p:spPr>
          <p:txBody>
            <a:bodyPr lIns="0" tIns="0" rIns="0" bIns="0" rtlCol="0" anchor="t">
              <a:spAutoFit/>
            </a:bodyPr>
            <a:lstStyle/>
            <a:p>
              <a:pPr algn="l">
                <a:lnSpc>
                  <a:spcPts val="696"/>
                </a:lnSpc>
              </a:pPr>
              <a:r>
                <a:rPr lang="en-US" sz="605">
                  <a:solidFill>
                    <a:srgbClr val="000000"/>
                  </a:solidFill>
                  <a:latin typeface="Montserrat"/>
                  <a:ea typeface="Montserrat"/>
                  <a:cs typeface="Montserrat"/>
                  <a:sym typeface="Montserrat"/>
                </a:rPr>
                <a:t>ICH BIN STOLZ AUF:</a:t>
              </a:r>
            </a:p>
          </p:txBody>
        </p:sp>
      </p:grpSp>
      <p:sp>
        <p:nvSpPr>
          <p:cNvPr id="16" name="AutoShape 16"/>
          <p:cNvSpPr/>
          <p:nvPr/>
        </p:nvSpPr>
        <p:spPr>
          <a:xfrm>
            <a:off x="484445" y="3824819"/>
            <a:ext cx="4632679" cy="0"/>
          </a:xfrm>
          <a:prstGeom prst="line">
            <a:avLst/>
          </a:prstGeom>
          <a:ln w="9525" cap="flat">
            <a:solidFill>
              <a:srgbClr val="C2C2C2"/>
            </a:solidFill>
            <a:prstDash val="solid"/>
            <a:headEnd type="none" w="sm" len="sm"/>
            <a:tailEnd type="none" w="sm" len="sm"/>
          </a:ln>
        </p:spPr>
        <p:txBody>
          <a:bodyPr/>
          <a:lstStyle/>
          <a:p>
            <a:endParaRPr lang="de-DE"/>
          </a:p>
        </p:txBody>
      </p:sp>
      <p:grpSp>
        <p:nvGrpSpPr>
          <p:cNvPr id="17" name="Group 17"/>
          <p:cNvGrpSpPr/>
          <p:nvPr/>
        </p:nvGrpSpPr>
        <p:grpSpPr>
          <a:xfrm>
            <a:off x="476313" y="4050014"/>
            <a:ext cx="2222151" cy="1499416"/>
            <a:chOff x="0" y="0"/>
            <a:chExt cx="7066848" cy="4768419"/>
          </a:xfrm>
        </p:grpSpPr>
        <p:sp>
          <p:nvSpPr>
            <p:cNvPr id="18" name="Freeform 18"/>
            <p:cNvSpPr/>
            <p:nvPr/>
          </p:nvSpPr>
          <p:spPr>
            <a:xfrm>
              <a:off x="0" y="0"/>
              <a:ext cx="7066848" cy="4768419"/>
            </a:xfrm>
            <a:custGeom>
              <a:avLst/>
              <a:gdLst/>
              <a:ahLst/>
              <a:cxnLst/>
              <a:rect l="l" t="t" r="r" b="b"/>
              <a:pathLst>
                <a:path w="7066848" h="4768419">
                  <a:moveTo>
                    <a:pt x="0" y="0"/>
                  </a:moveTo>
                  <a:lnTo>
                    <a:pt x="7066848" y="0"/>
                  </a:lnTo>
                  <a:lnTo>
                    <a:pt x="7066848" y="4768419"/>
                  </a:lnTo>
                  <a:lnTo>
                    <a:pt x="0" y="4768419"/>
                  </a:lnTo>
                  <a:close/>
                </a:path>
              </a:pathLst>
            </a:custGeom>
            <a:solidFill>
              <a:srgbClr val="F6F6F6"/>
            </a:solidFill>
          </p:spPr>
          <p:txBody>
            <a:bodyPr/>
            <a:lstStyle/>
            <a:p>
              <a:endParaRPr lang="de-DE"/>
            </a:p>
          </p:txBody>
        </p:sp>
      </p:grpSp>
      <p:sp>
        <p:nvSpPr>
          <p:cNvPr id="19" name="TextBox 19"/>
          <p:cNvSpPr txBox="1"/>
          <p:nvPr/>
        </p:nvSpPr>
        <p:spPr>
          <a:xfrm>
            <a:off x="515771" y="4085344"/>
            <a:ext cx="2204463" cy="113241"/>
          </a:xfrm>
          <a:prstGeom prst="rect">
            <a:avLst/>
          </a:prstGeom>
        </p:spPr>
        <p:txBody>
          <a:bodyPr lIns="0" tIns="0" rIns="0" bIns="0" rtlCol="0" anchor="t">
            <a:spAutoFit/>
          </a:bodyPr>
          <a:lstStyle/>
          <a:p>
            <a:pPr algn="l">
              <a:lnSpc>
                <a:spcPts val="839"/>
              </a:lnSpc>
            </a:pPr>
            <a:r>
              <a:rPr lang="en-US" sz="699" spc="34">
                <a:solidFill>
                  <a:srgbClr val="444444"/>
                </a:solidFill>
                <a:latin typeface="Montserrat"/>
                <a:ea typeface="Montserrat"/>
                <a:cs typeface="Montserrat"/>
                <a:sym typeface="Montserrat"/>
              </a:rPr>
              <a:t>TO DO’S:</a:t>
            </a:r>
          </a:p>
        </p:txBody>
      </p:sp>
      <p:grpSp>
        <p:nvGrpSpPr>
          <p:cNvPr id="20" name="Group 20"/>
          <p:cNvGrpSpPr/>
          <p:nvPr/>
        </p:nvGrpSpPr>
        <p:grpSpPr>
          <a:xfrm>
            <a:off x="2923022" y="4050014"/>
            <a:ext cx="2222151" cy="1499416"/>
            <a:chOff x="0" y="0"/>
            <a:chExt cx="7066848" cy="4768419"/>
          </a:xfrm>
        </p:grpSpPr>
        <p:sp>
          <p:nvSpPr>
            <p:cNvPr id="21" name="Freeform 21"/>
            <p:cNvSpPr/>
            <p:nvPr/>
          </p:nvSpPr>
          <p:spPr>
            <a:xfrm>
              <a:off x="0" y="0"/>
              <a:ext cx="7066848" cy="4768419"/>
            </a:xfrm>
            <a:custGeom>
              <a:avLst/>
              <a:gdLst/>
              <a:ahLst/>
              <a:cxnLst/>
              <a:rect l="l" t="t" r="r" b="b"/>
              <a:pathLst>
                <a:path w="7066848" h="4768419">
                  <a:moveTo>
                    <a:pt x="0" y="0"/>
                  </a:moveTo>
                  <a:lnTo>
                    <a:pt x="7066848" y="0"/>
                  </a:lnTo>
                  <a:lnTo>
                    <a:pt x="7066848" y="4768419"/>
                  </a:lnTo>
                  <a:lnTo>
                    <a:pt x="0" y="4768419"/>
                  </a:lnTo>
                  <a:close/>
                </a:path>
              </a:pathLst>
            </a:custGeom>
            <a:solidFill>
              <a:srgbClr val="F6F6F6"/>
            </a:solidFill>
          </p:spPr>
          <p:txBody>
            <a:bodyPr/>
            <a:lstStyle/>
            <a:p>
              <a:endParaRPr lang="de-DE"/>
            </a:p>
          </p:txBody>
        </p:sp>
      </p:grpSp>
      <p:sp>
        <p:nvSpPr>
          <p:cNvPr id="22" name="TextBox 22"/>
          <p:cNvSpPr txBox="1"/>
          <p:nvPr/>
        </p:nvSpPr>
        <p:spPr>
          <a:xfrm>
            <a:off x="2962004" y="4085344"/>
            <a:ext cx="2204463" cy="113241"/>
          </a:xfrm>
          <a:prstGeom prst="rect">
            <a:avLst/>
          </a:prstGeom>
        </p:spPr>
        <p:txBody>
          <a:bodyPr lIns="0" tIns="0" rIns="0" bIns="0" rtlCol="0" anchor="t">
            <a:spAutoFit/>
          </a:bodyPr>
          <a:lstStyle/>
          <a:p>
            <a:pPr algn="l">
              <a:lnSpc>
                <a:spcPts val="839"/>
              </a:lnSpc>
            </a:pPr>
            <a:r>
              <a:rPr lang="en-US" sz="699" spc="34">
                <a:solidFill>
                  <a:srgbClr val="444444"/>
                </a:solidFill>
                <a:latin typeface="Montserrat"/>
                <a:ea typeface="Montserrat"/>
                <a:cs typeface="Montserrat"/>
                <a:sym typeface="Montserrat"/>
              </a:rPr>
              <a:t>NO GO’S | RED FLAGS:</a:t>
            </a:r>
          </a:p>
        </p:txBody>
      </p:sp>
      <p:sp>
        <p:nvSpPr>
          <p:cNvPr id="23" name="AutoShape 23"/>
          <p:cNvSpPr/>
          <p:nvPr/>
        </p:nvSpPr>
        <p:spPr>
          <a:xfrm>
            <a:off x="450090" y="6232852"/>
            <a:ext cx="4632679" cy="0"/>
          </a:xfrm>
          <a:prstGeom prst="line">
            <a:avLst/>
          </a:prstGeom>
          <a:ln w="9525" cap="flat">
            <a:solidFill>
              <a:srgbClr val="C2C2C2"/>
            </a:solidFill>
            <a:prstDash val="solid"/>
            <a:headEnd type="none" w="sm" len="sm"/>
            <a:tailEnd type="none" w="sm" len="sm"/>
          </a:ln>
        </p:spPr>
        <p:txBody>
          <a:bodyPr/>
          <a:lstStyle/>
          <a:p>
            <a:endParaRPr lang="de-DE"/>
          </a:p>
        </p:txBody>
      </p:sp>
      <p:grpSp>
        <p:nvGrpSpPr>
          <p:cNvPr id="24" name="Group 24"/>
          <p:cNvGrpSpPr/>
          <p:nvPr/>
        </p:nvGrpSpPr>
        <p:grpSpPr>
          <a:xfrm>
            <a:off x="440132" y="5732051"/>
            <a:ext cx="4668860" cy="167599"/>
            <a:chOff x="0" y="0"/>
            <a:chExt cx="6225146" cy="223465"/>
          </a:xfrm>
        </p:grpSpPr>
        <p:grpSp>
          <p:nvGrpSpPr>
            <p:cNvPr id="25" name="Group 25"/>
            <p:cNvGrpSpPr/>
            <p:nvPr/>
          </p:nvGrpSpPr>
          <p:grpSpPr>
            <a:xfrm>
              <a:off x="0" y="0"/>
              <a:ext cx="6225146" cy="223465"/>
              <a:chOff x="0" y="0"/>
              <a:chExt cx="2279942" cy="81844"/>
            </a:xfrm>
          </p:grpSpPr>
          <p:sp>
            <p:nvSpPr>
              <p:cNvPr id="26" name="Freeform 26"/>
              <p:cNvSpPr/>
              <p:nvPr/>
            </p:nvSpPr>
            <p:spPr>
              <a:xfrm>
                <a:off x="0" y="0"/>
                <a:ext cx="2279942" cy="81844"/>
              </a:xfrm>
              <a:custGeom>
                <a:avLst/>
                <a:gdLst/>
                <a:ahLst/>
                <a:cxnLst/>
                <a:rect l="l" t="t" r="r" b="b"/>
                <a:pathLst>
                  <a:path w="2279942" h="81844">
                    <a:moveTo>
                      <a:pt x="0" y="0"/>
                    </a:moveTo>
                    <a:lnTo>
                      <a:pt x="2279942" y="0"/>
                    </a:lnTo>
                    <a:lnTo>
                      <a:pt x="2279942" y="81844"/>
                    </a:lnTo>
                    <a:lnTo>
                      <a:pt x="0" y="81844"/>
                    </a:lnTo>
                    <a:close/>
                  </a:path>
                </a:pathLst>
              </a:custGeom>
              <a:solidFill>
                <a:srgbClr val="F6F6F6"/>
              </a:solidFill>
            </p:spPr>
            <p:txBody>
              <a:bodyPr/>
              <a:lstStyle/>
              <a:p>
                <a:endParaRPr lang="de-DE"/>
              </a:p>
            </p:txBody>
          </p:sp>
          <p:sp>
            <p:nvSpPr>
              <p:cNvPr id="27" name="TextBox 27"/>
              <p:cNvSpPr txBox="1"/>
              <p:nvPr/>
            </p:nvSpPr>
            <p:spPr>
              <a:xfrm>
                <a:off x="0" y="-19050"/>
                <a:ext cx="2279942" cy="100894"/>
              </a:xfrm>
              <a:prstGeom prst="rect">
                <a:avLst/>
              </a:prstGeom>
            </p:spPr>
            <p:txBody>
              <a:bodyPr lIns="36945" tIns="36945" rIns="36945" bIns="36945" rtlCol="0" anchor="ctr"/>
              <a:lstStyle/>
              <a:p>
                <a:pPr algn="ctr">
                  <a:lnSpc>
                    <a:spcPts val="1083"/>
                  </a:lnSpc>
                </a:pPr>
                <a:endParaRPr/>
              </a:p>
            </p:txBody>
          </p:sp>
        </p:grpSp>
        <p:sp>
          <p:nvSpPr>
            <p:cNvPr id="28" name="TextBox 28"/>
            <p:cNvSpPr txBox="1"/>
            <p:nvPr/>
          </p:nvSpPr>
          <p:spPr>
            <a:xfrm>
              <a:off x="33434" y="53636"/>
              <a:ext cx="3287223" cy="116193"/>
            </a:xfrm>
            <a:prstGeom prst="rect">
              <a:avLst/>
            </a:prstGeom>
          </p:spPr>
          <p:txBody>
            <a:bodyPr lIns="0" tIns="0" rIns="0" bIns="0" rtlCol="0" anchor="t">
              <a:spAutoFit/>
            </a:bodyPr>
            <a:lstStyle/>
            <a:p>
              <a:pPr algn="l">
                <a:lnSpc>
                  <a:spcPts val="696"/>
                </a:lnSpc>
              </a:pPr>
              <a:r>
                <a:rPr lang="en-US" sz="605">
                  <a:solidFill>
                    <a:srgbClr val="000000"/>
                  </a:solidFill>
                  <a:latin typeface="Montserrat"/>
                  <a:ea typeface="Montserrat"/>
                  <a:cs typeface="Montserrat"/>
                  <a:sym typeface="Montserrat"/>
                </a:rPr>
                <a:t>MEIN SCHÖNSTER MOMENT:</a:t>
              </a:r>
            </a:p>
          </p:txBody>
        </p:sp>
      </p:grpSp>
      <p:grpSp>
        <p:nvGrpSpPr>
          <p:cNvPr id="29" name="Group 29"/>
          <p:cNvGrpSpPr/>
          <p:nvPr/>
        </p:nvGrpSpPr>
        <p:grpSpPr>
          <a:xfrm>
            <a:off x="427934" y="6420278"/>
            <a:ext cx="4668860" cy="167599"/>
            <a:chOff x="0" y="0"/>
            <a:chExt cx="6225146" cy="223465"/>
          </a:xfrm>
        </p:grpSpPr>
        <p:grpSp>
          <p:nvGrpSpPr>
            <p:cNvPr id="30" name="Group 30"/>
            <p:cNvGrpSpPr/>
            <p:nvPr/>
          </p:nvGrpSpPr>
          <p:grpSpPr>
            <a:xfrm>
              <a:off x="0" y="0"/>
              <a:ext cx="6225146" cy="223465"/>
              <a:chOff x="0" y="0"/>
              <a:chExt cx="2279942" cy="81844"/>
            </a:xfrm>
          </p:grpSpPr>
          <p:sp>
            <p:nvSpPr>
              <p:cNvPr id="31" name="Freeform 31"/>
              <p:cNvSpPr/>
              <p:nvPr/>
            </p:nvSpPr>
            <p:spPr>
              <a:xfrm>
                <a:off x="0" y="0"/>
                <a:ext cx="2279942" cy="81844"/>
              </a:xfrm>
              <a:custGeom>
                <a:avLst/>
                <a:gdLst/>
                <a:ahLst/>
                <a:cxnLst/>
                <a:rect l="l" t="t" r="r" b="b"/>
                <a:pathLst>
                  <a:path w="2279942" h="81844">
                    <a:moveTo>
                      <a:pt x="0" y="0"/>
                    </a:moveTo>
                    <a:lnTo>
                      <a:pt x="2279942" y="0"/>
                    </a:lnTo>
                    <a:lnTo>
                      <a:pt x="2279942" y="81844"/>
                    </a:lnTo>
                    <a:lnTo>
                      <a:pt x="0" y="81844"/>
                    </a:lnTo>
                    <a:close/>
                  </a:path>
                </a:pathLst>
              </a:custGeom>
              <a:solidFill>
                <a:srgbClr val="F6F6F6"/>
              </a:solidFill>
            </p:spPr>
            <p:txBody>
              <a:bodyPr/>
              <a:lstStyle/>
              <a:p>
                <a:endParaRPr lang="de-DE"/>
              </a:p>
            </p:txBody>
          </p:sp>
          <p:sp>
            <p:nvSpPr>
              <p:cNvPr id="32" name="TextBox 32"/>
              <p:cNvSpPr txBox="1"/>
              <p:nvPr/>
            </p:nvSpPr>
            <p:spPr>
              <a:xfrm>
                <a:off x="0" y="-19050"/>
                <a:ext cx="2279942" cy="100894"/>
              </a:xfrm>
              <a:prstGeom prst="rect">
                <a:avLst/>
              </a:prstGeom>
            </p:spPr>
            <p:txBody>
              <a:bodyPr lIns="36945" tIns="36945" rIns="36945" bIns="36945" rtlCol="0" anchor="ctr"/>
              <a:lstStyle/>
              <a:p>
                <a:pPr algn="ctr">
                  <a:lnSpc>
                    <a:spcPts val="1083"/>
                  </a:lnSpc>
                </a:pPr>
                <a:endParaRPr/>
              </a:p>
            </p:txBody>
          </p:sp>
        </p:grpSp>
        <p:sp>
          <p:nvSpPr>
            <p:cNvPr id="33" name="TextBox 33"/>
            <p:cNvSpPr txBox="1"/>
            <p:nvPr/>
          </p:nvSpPr>
          <p:spPr>
            <a:xfrm>
              <a:off x="33434" y="53636"/>
              <a:ext cx="3287223" cy="116193"/>
            </a:xfrm>
            <a:prstGeom prst="rect">
              <a:avLst/>
            </a:prstGeom>
          </p:spPr>
          <p:txBody>
            <a:bodyPr lIns="0" tIns="0" rIns="0" bIns="0" rtlCol="0" anchor="t">
              <a:spAutoFit/>
            </a:bodyPr>
            <a:lstStyle/>
            <a:p>
              <a:pPr algn="l">
                <a:lnSpc>
                  <a:spcPts val="696"/>
                </a:lnSpc>
              </a:pPr>
              <a:r>
                <a:rPr lang="en-US" sz="605">
                  <a:solidFill>
                    <a:srgbClr val="000000"/>
                  </a:solidFill>
                  <a:latin typeface="Montserrat"/>
                  <a:ea typeface="Montserrat"/>
                  <a:cs typeface="Montserrat"/>
                  <a:sym typeface="Montserrat"/>
                </a:rPr>
                <a:t>VORFREUDE:</a:t>
              </a:r>
            </a:p>
          </p:txBody>
        </p:sp>
      </p:grpSp>
      <p:sp>
        <p:nvSpPr>
          <p:cNvPr id="34" name="AutoShape 34"/>
          <p:cNvSpPr/>
          <p:nvPr/>
        </p:nvSpPr>
        <p:spPr>
          <a:xfrm>
            <a:off x="472247" y="6922204"/>
            <a:ext cx="4632679" cy="0"/>
          </a:xfrm>
          <a:prstGeom prst="line">
            <a:avLst/>
          </a:prstGeom>
          <a:ln w="9525" cap="flat">
            <a:solidFill>
              <a:srgbClr val="C2C2C2"/>
            </a:solidFill>
            <a:prstDash val="solid"/>
            <a:headEnd type="none" w="sm" len="sm"/>
            <a:tailEnd type="none" w="sm" len="sm"/>
          </a:ln>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41951" y="1377991"/>
            <a:ext cx="2340633" cy="0"/>
          </a:xfrm>
          <a:prstGeom prst="line">
            <a:avLst/>
          </a:prstGeom>
          <a:ln w="9525" cap="flat">
            <a:solidFill>
              <a:srgbClr val="F6F6F6"/>
            </a:solidFill>
            <a:prstDash val="solid"/>
            <a:headEnd type="none" w="sm" len="sm"/>
            <a:tailEnd type="none" w="sm" len="sm"/>
          </a:ln>
        </p:spPr>
        <p:txBody>
          <a:bodyPr/>
          <a:lstStyle/>
          <a:p>
            <a:endParaRPr lang="de-DE"/>
          </a:p>
        </p:txBody>
      </p:sp>
      <p:sp>
        <p:nvSpPr>
          <p:cNvPr id="3" name="AutoShape 3"/>
          <p:cNvSpPr/>
          <p:nvPr/>
        </p:nvSpPr>
        <p:spPr>
          <a:xfrm>
            <a:off x="2829234" y="1377991"/>
            <a:ext cx="2340633" cy="0"/>
          </a:xfrm>
          <a:prstGeom prst="line">
            <a:avLst/>
          </a:prstGeom>
          <a:ln w="9525" cap="flat">
            <a:solidFill>
              <a:srgbClr val="F6F6F6"/>
            </a:solidFill>
            <a:prstDash val="solid"/>
            <a:headEnd type="none" w="sm" len="sm"/>
            <a:tailEnd type="none" w="sm" len="sm"/>
          </a:ln>
        </p:spPr>
        <p:txBody>
          <a:bodyPr/>
          <a:lstStyle/>
          <a:p>
            <a:endParaRPr lang="de-DE"/>
          </a:p>
        </p:txBody>
      </p:sp>
      <p:grpSp>
        <p:nvGrpSpPr>
          <p:cNvPr id="4" name="Group 4"/>
          <p:cNvGrpSpPr/>
          <p:nvPr/>
        </p:nvGrpSpPr>
        <p:grpSpPr>
          <a:xfrm>
            <a:off x="-585987" y="559440"/>
            <a:ext cx="6337610" cy="545047"/>
            <a:chOff x="0" y="0"/>
            <a:chExt cx="8061257" cy="693284"/>
          </a:xfrm>
        </p:grpSpPr>
        <p:sp>
          <p:nvSpPr>
            <p:cNvPr id="5" name="Freeform 5"/>
            <p:cNvSpPr/>
            <p:nvPr/>
          </p:nvSpPr>
          <p:spPr>
            <a:xfrm>
              <a:off x="0" y="0"/>
              <a:ext cx="8061257" cy="693284"/>
            </a:xfrm>
            <a:custGeom>
              <a:avLst/>
              <a:gdLst/>
              <a:ahLst/>
              <a:cxnLst/>
              <a:rect l="l" t="t" r="r" b="b"/>
              <a:pathLst>
                <a:path w="8061257" h="693284">
                  <a:moveTo>
                    <a:pt x="0" y="0"/>
                  </a:moveTo>
                  <a:lnTo>
                    <a:pt x="8061257" y="0"/>
                  </a:lnTo>
                  <a:lnTo>
                    <a:pt x="8061257" y="693284"/>
                  </a:lnTo>
                  <a:lnTo>
                    <a:pt x="0" y="693284"/>
                  </a:lnTo>
                  <a:close/>
                </a:path>
              </a:pathLst>
            </a:custGeom>
            <a:solidFill>
              <a:srgbClr val="F6F6F6"/>
            </a:solidFill>
          </p:spPr>
          <p:txBody>
            <a:bodyPr/>
            <a:lstStyle/>
            <a:p>
              <a:endParaRPr lang="de-DE"/>
            </a:p>
          </p:txBody>
        </p:sp>
      </p:grpSp>
      <p:grpSp>
        <p:nvGrpSpPr>
          <p:cNvPr id="6" name="Group 6"/>
          <p:cNvGrpSpPr/>
          <p:nvPr/>
        </p:nvGrpSpPr>
        <p:grpSpPr>
          <a:xfrm>
            <a:off x="341951" y="1415051"/>
            <a:ext cx="2335640" cy="175636"/>
            <a:chOff x="0" y="0"/>
            <a:chExt cx="1140562" cy="85768"/>
          </a:xfrm>
        </p:grpSpPr>
        <p:sp>
          <p:nvSpPr>
            <p:cNvPr id="7" name="Freeform 7"/>
            <p:cNvSpPr/>
            <p:nvPr/>
          </p:nvSpPr>
          <p:spPr>
            <a:xfrm>
              <a:off x="0" y="0"/>
              <a:ext cx="1140562" cy="85768"/>
            </a:xfrm>
            <a:custGeom>
              <a:avLst/>
              <a:gdLst/>
              <a:ahLst/>
              <a:cxnLst/>
              <a:rect l="l" t="t" r="r" b="b"/>
              <a:pathLst>
                <a:path w="1140562" h="85768">
                  <a:moveTo>
                    <a:pt x="0" y="0"/>
                  </a:moveTo>
                  <a:lnTo>
                    <a:pt x="1140562" y="0"/>
                  </a:lnTo>
                  <a:lnTo>
                    <a:pt x="1140562" y="85768"/>
                  </a:lnTo>
                  <a:lnTo>
                    <a:pt x="0" y="85768"/>
                  </a:lnTo>
                  <a:close/>
                </a:path>
              </a:pathLst>
            </a:custGeom>
            <a:solidFill>
              <a:srgbClr val="F6F6F6"/>
            </a:solidFill>
          </p:spPr>
          <p:txBody>
            <a:bodyPr/>
            <a:lstStyle/>
            <a:p>
              <a:endParaRPr lang="de-DE"/>
            </a:p>
          </p:txBody>
        </p:sp>
        <p:sp>
          <p:nvSpPr>
            <p:cNvPr id="8" name="TextBox 8"/>
            <p:cNvSpPr txBox="1"/>
            <p:nvPr/>
          </p:nvSpPr>
          <p:spPr>
            <a:xfrm>
              <a:off x="0" y="-19050"/>
              <a:ext cx="1140562" cy="104818"/>
            </a:xfrm>
            <a:prstGeom prst="rect">
              <a:avLst/>
            </a:prstGeom>
          </p:spPr>
          <p:txBody>
            <a:bodyPr lIns="37281" tIns="37281" rIns="37281" bIns="37281" rtlCol="0" anchor="ctr"/>
            <a:lstStyle/>
            <a:p>
              <a:pPr algn="ctr">
                <a:lnSpc>
                  <a:spcPts val="1083"/>
                </a:lnSpc>
              </a:pPr>
              <a:endParaRPr/>
            </a:p>
          </p:txBody>
        </p:sp>
      </p:grpSp>
      <p:sp>
        <p:nvSpPr>
          <p:cNvPr id="9" name="TextBox 9"/>
          <p:cNvSpPr txBox="1"/>
          <p:nvPr/>
        </p:nvSpPr>
        <p:spPr>
          <a:xfrm>
            <a:off x="374015" y="1441486"/>
            <a:ext cx="2413958" cy="113242"/>
          </a:xfrm>
          <a:prstGeom prst="rect">
            <a:avLst/>
          </a:prstGeom>
        </p:spPr>
        <p:txBody>
          <a:bodyPr lIns="0" tIns="0" rIns="0" bIns="0" rtlCol="0" anchor="t">
            <a:spAutoFit/>
          </a:bodyPr>
          <a:lstStyle/>
          <a:p>
            <a:pPr algn="l">
              <a:lnSpc>
                <a:spcPts val="840"/>
              </a:lnSpc>
              <a:spcBef>
                <a:spcPct val="0"/>
              </a:spcBef>
            </a:pPr>
            <a:r>
              <a:rPr lang="en-US" sz="700" spc="70">
                <a:solidFill>
                  <a:srgbClr val="283618"/>
                </a:solidFill>
                <a:latin typeface="Montserrat"/>
                <a:ea typeface="Montserrat"/>
                <a:cs typeface="Montserrat"/>
                <a:sym typeface="Montserrat"/>
              </a:rPr>
              <a:t>MEINE STÄRKSTEN AFFIRMATIONEN:</a:t>
            </a:r>
          </a:p>
        </p:txBody>
      </p:sp>
      <p:grpSp>
        <p:nvGrpSpPr>
          <p:cNvPr id="10" name="Group 10"/>
          <p:cNvGrpSpPr/>
          <p:nvPr/>
        </p:nvGrpSpPr>
        <p:grpSpPr>
          <a:xfrm>
            <a:off x="341951" y="2617460"/>
            <a:ext cx="2335640" cy="175636"/>
            <a:chOff x="0" y="0"/>
            <a:chExt cx="1140562" cy="85768"/>
          </a:xfrm>
        </p:grpSpPr>
        <p:sp>
          <p:nvSpPr>
            <p:cNvPr id="11" name="Freeform 11"/>
            <p:cNvSpPr/>
            <p:nvPr/>
          </p:nvSpPr>
          <p:spPr>
            <a:xfrm>
              <a:off x="0" y="0"/>
              <a:ext cx="1140562" cy="85768"/>
            </a:xfrm>
            <a:custGeom>
              <a:avLst/>
              <a:gdLst/>
              <a:ahLst/>
              <a:cxnLst/>
              <a:rect l="l" t="t" r="r" b="b"/>
              <a:pathLst>
                <a:path w="1140562" h="85768">
                  <a:moveTo>
                    <a:pt x="0" y="0"/>
                  </a:moveTo>
                  <a:lnTo>
                    <a:pt x="1140562" y="0"/>
                  </a:lnTo>
                  <a:lnTo>
                    <a:pt x="1140562" y="85768"/>
                  </a:lnTo>
                  <a:lnTo>
                    <a:pt x="0" y="85768"/>
                  </a:lnTo>
                  <a:close/>
                </a:path>
              </a:pathLst>
            </a:custGeom>
            <a:solidFill>
              <a:srgbClr val="F6F6F6"/>
            </a:solidFill>
          </p:spPr>
          <p:txBody>
            <a:bodyPr/>
            <a:lstStyle/>
            <a:p>
              <a:endParaRPr lang="de-DE"/>
            </a:p>
          </p:txBody>
        </p:sp>
        <p:sp>
          <p:nvSpPr>
            <p:cNvPr id="12" name="TextBox 12"/>
            <p:cNvSpPr txBox="1"/>
            <p:nvPr/>
          </p:nvSpPr>
          <p:spPr>
            <a:xfrm>
              <a:off x="0" y="-19050"/>
              <a:ext cx="1140562" cy="104818"/>
            </a:xfrm>
            <a:prstGeom prst="rect">
              <a:avLst/>
            </a:prstGeom>
          </p:spPr>
          <p:txBody>
            <a:bodyPr lIns="37281" tIns="37281" rIns="37281" bIns="37281" rtlCol="0" anchor="ctr"/>
            <a:lstStyle/>
            <a:p>
              <a:pPr algn="ctr">
                <a:lnSpc>
                  <a:spcPts val="1083"/>
                </a:lnSpc>
              </a:pPr>
              <a:endParaRPr/>
            </a:p>
          </p:txBody>
        </p:sp>
      </p:grpSp>
      <p:sp>
        <p:nvSpPr>
          <p:cNvPr id="13" name="TextBox 13"/>
          <p:cNvSpPr txBox="1"/>
          <p:nvPr/>
        </p:nvSpPr>
        <p:spPr>
          <a:xfrm>
            <a:off x="374015" y="2656160"/>
            <a:ext cx="2340633" cy="113242"/>
          </a:xfrm>
          <a:prstGeom prst="rect">
            <a:avLst/>
          </a:prstGeom>
        </p:spPr>
        <p:txBody>
          <a:bodyPr lIns="0" tIns="0" rIns="0" bIns="0" rtlCol="0" anchor="t">
            <a:spAutoFit/>
          </a:bodyPr>
          <a:lstStyle/>
          <a:p>
            <a:pPr algn="l">
              <a:lnSpc>
                <a:spcPts val="840"/>
              </a:lnSpc>
              <a:spcBef>
                <a:spcPct val="0"/>
              </a:spcBef>
            </a:pPr>
            <a:r>
              <a:rPr lang="en-US" sz="700" spc="70">
                <a:solidFill>
                  <a:srgbClr val="283618"/>
                </a:solidFill>
                <a:latin typeface="Montserrat"/>
                <a:ea typeface="Montserrat"/>
                <a:cs typeface="Montserrat"/>
                <a:sym typeface="Montserrat"/>
              </a:rPr>
              <a:t>MEINE ERNÄHRUNG:</a:t>
            </a:r>
          </a:p>
        </p:txBody>
      </p:sp>
      <p:grpSp>
        <p:nvGrpSpPr>
          <p:cNvPr id="14" name="Group 14"/>
          <p:cNvGrpSpPr/>
          <p:nvPr/>
        </p:nvGrpSpPr>
        <p:grpSpPr>
          <a:xfrm>
            <a:off x="370954" y="4530417"/>
            <a:ext cx="2335640" cy="1779765"/>
            <a:chOff x="0" y="0"/>
            <a:chExt cx="1140562" cy="869112"/>
          </a:xfrm>
        </p:grpSpPr>
        <p:sp>
          <p:nvSpPr>
            <p:cNvPr id="15" name="Freeform 15"/>
            <p:cNvSpPr/>
            <p:nvPr/>
          </p:nvSpPr>
          <p:spPr>
            <a:xfrm>
              <a:off x="0" y="0"/>
              <a:ext cx="1140562" cy="869112"/>
            </a:xfrm>
            <a:custGeom>
              <a:avLst/>
              <a:gdLst/>
              <a:ahLst/>
              <a:cxnLst/>
              <a:rect l="l" t="t" r="r" b="b"/>
              <a:pathLst>
                <a:path w="1140562" h="869112">
                  <a:moveTo>
                    <a:pt x="0" y="0"/>
                  </a:moveTo>
                  <a:lnTo>
                    <a:pt x="1140562" y="0"/>
                  </a:lnTo>
                  <a:lnTo>
                    <a:pt x="1140562" y="869112"/>
                  </a:lnTo>
                  <a:lnTo>
                    <a:pt x="0" y="869112"/>
                  </a:lnTo>
                  <a:close/>
                </a:path>
              </a:pathLst>
            </a:custGeom>
            <a:solidFill>
              <a:srgbClr val="F6F6F6"/>
            </a:solidFill>
          </p:spPr>
          <p:txBody>
            <a:bodyPr/>
            <a:lstStyle/>
            <a:p>
              <a:endParaRPr lang="de-DE"/>
            </a:p>
          </p:txBody>
        </p:sp>
        <p:sp>
          <p:nvSpPr>
            <p:cNvPr id="16" name="TextBox 16"/>
            <p:cNvSpPr txBox="1"/>
            <p:nvPr/>
          </p:nvSpPr>
          <p:spPr>
            <a:xfrm>
              <a:off x="0" y="-19050"/>
              <a:ext cx="1140562" cy="888162"/>
            </a:xfrm>
            <a:prstGeom prst="rect">
              <a:avLst/>
            </a:prstGeom>
          </p:spPr>
          <p:txBody>
            <a:bodyPr lIns="37281" tIns="37281" rIns="37281" bIns="37281" rtlCol="0" anchor="ctr"/>
            <a:lstStyle/>
            <a:p>
              <a:pPr algn="ctr">
                <a:lnSpc>
                  <a:spcPts val="1083"/>
                </a:lnSpc>
              </a:pPr>
              <a:endParaRPr/>
            </a:p>
          </p:txBody>
        </p:sp>
      </p:grpSp>
      <p:sp>
        <p:nvSpPr>
          <p:cNvPr id="17" name="TextBox 17"/>
          <p:cNvSpPr txBox="1"/>
          <p:nvPr/>
        </p:nvSpPr>
        <p:spPr>
          <a:xfrm>
            <a:off x="415276" y="4562984"/>
            <a:ext cx="2340633" cy="113242"/>
          </a:xfrm>
          <a:prstGeom prst="rect">
            <a:avLst/>
          </a:prstGeom>
        </p:spPr>
        <p:txBody>
          <a:bodyPr lIns="0" tIns="0" rIns="0" bIns="0" rtlCol="0" anchor="t">
            <a:spAutoFit/>
          </a:bodyPr>
          <a:lstStyle/>
          <a:p>
            <a:pPr algn="l">
              <a:lnSpc>
                <a:spcPts val="840"/>
              </a:lnSpc>
              <a:spcBef>
                <a:spcPct val="0"/>
              </a:spcBef>
            </a:pPr>
            <a:r>
              <a:rPr lang="en-US" sz="700" spc="70">
                <a:solidFill>
                  <a:srgbClr val="283618"/>
                </a:solidFill>
                <a:latin typeface="Montserrat"/>
                <a:ea typeface="Montserrat"/>
                <a:cs typeface="Montserrat"/>
                <a:sym typeface="Montserrat"/>
              </a:rPr>
              <a:t>DAS MACHT MICH GLÜCKLICH:</a:t>
            </a:r>
          </a:p>
        </p:txBody>
      </p:sp>
      <p:grpSp>
        <p:nvGrpSpPr>
          <p:cNvPr id="18" name="Group 18"/>
          <p:cNvGrpSpPr/>
          <p:nvPr/>
        </p:nvGrpSpPr>
        <p:grpSpPr>
          <a:xfrm>
            <a:off x="370954" y="6487805"/>
            <a:ext cx="4827916" cy="140148"/>
            <a:chOff x="0" y="0"/>
            <a:chExt cx="2357614" cy="68438"/>
          </a:xfrm>
        </p:grpSpPr>
        <p:sp>
          <p:nvSpPr>
            <p:cNvPr id="19" name="Freeform 19"/>
            <p:cNvSpPr/>
            <p:nvPr/>
          </p:nvSpPr>
          <p:spPr>
            <a:xfrm>
              <a:off x="0" y="0"/>
              <a:ext cx="2357614" cy="68438"/>
            </a:xfrm>
            <a:custGeom>
              <a:avLst/>
              <a:gdLst/>
              <a:ahLst/>
              <a:cxnLst/>
              <a:rect l="l" t="t" r="r" b="b"/>
              <a:pathLst>
                <a:path w="2357614" h="68438">
                  <a:moveTo>
                    <a:pt x="0" y="0"/>
                  </a:moveTo>
                  <a:lnTo>
                    <a:pt x="2357614" y="0"/>
                  </a:lnTo>
                  <a:lnTo>
                    <a:pt x="2357614" y="68438"/>
                  </a:lnTo>
                  <a:lnTo>
                    <a:pt x="0" y="68438"/>
                  </a:lnTo>
                  <a:close/>
                </a:path>
              </a:pathLst>
            </a:custGeom>
            <a:solidFill>
              <a:srgbClr val="F6F6F6"/>
            </a:solidFill>
          </p:spPr>
          <p:txBody>
            <a:bodyPr/>
            <a:lstStyle/>
            <a:p>
              <a:endParaRPr lang="de-DE"/>
            </a:p>
          </p:txBody>
        </p:sp>
        <p:sp>
          <p:nvSpPr>
            <p:cNvPr id="20" name="TextBox 20"/>
            <p:cNvSpPr txBox="1"/>
            <p:nvPr/>
          </p:nvSpPr>
          <p:spPr>
            <a:xfrm>
              <a:off x="0" y="-19050"/>
              <a:ext cx="2357614" cy="87488"/>
            </a:xfrm>
            <a:prstGeom prst="rect">
              <a:avLst/>
            </a:prstGeom>
          </p:spPr>
          <p:txBody>
            <a:bodyPr lIns="37281" tIns="37281" rIns="37281" bIns="37281" rtlCol="0" anchor="ctr"/>
            <a:lstStyle/>
            <a:p>
              <a:pPr algn="ctr">
                <a:lnSpc>
                  <a:spcPts val="1083"/>
                </a:lnSpc>
              </a:pPr>
              <a:endParaRPr/>
            </a:p>
          </p:txBody>
        </p:sp>
      </p:grpSp>
      <p:sp>
        <p:nvSpPr>
          <p:cNvPr id="21" name="TextBox 21"/>
          <p:cNvSpPr txBox="1"/>
          <p:nvPr/>
        </p:nvSpPr>
        <p:spPr>
          <a:xfrm>
            <a:off x="415276" y="6496495"/>
            <a:ext cx="2340633" cy="113242"/>
          </a:xfrm>
          <a:prstGeom prst="rect">
            <a:avLst/>
          </a:prstGeom>
        </p:spPr>
        <p:txBody>
          <a:bodyPr lIns="0" tIns="0" rIns="0" bIns="0" rtlCol="0" anchor="t">
            <a:spAutoFit/>
          </a:bodyPr>
          <a:lstStyle/>
          <a:p>
            <a:pPr algn="l">
              <a:lnSpc>
                <a:spcPts val="840"/>
              </a:lnSpc>
              <a:spcBef>
                <a:spcPct val="0"/>
              </a:spcBef>
            </a:pPr>
            <a:r>
              <a:rPr lang="en-US" sz="700" spc="70">
                <a:solidFill>
                  <a:srgbClr val="283618"/>
                </a:solidFill>
                <a:latin typeface="Montserrat"/>
                <a:ea typeface="Montserrat"/>
                <a:cs typeface="Montserrat"/>
                <a:sym typeface="Montserrat"/>
              </a:rPr>
              <a:t>MEINE GEDANKEN &amp; REFLEKTIONEN:</a:t>
            </a:r>
          </a:p>
        </p:txBody>
      </p:sp>
      <p:grpSp>
        <p:nvGrpSpPr>
          <p:cNvPr id="22" name="Group 22"/>
          <p:cNvGrpSpPr/>
          <p:nvPr/>
        </p:nvGrpSpPr>
        <p:grpSpPr>
          <a:xfrm>
            <a:off x="2863230" y="4538504"/>
            <a:ext cx="2335640" cy="1771678"/>
            <a:chOff x="0" y="0"/>
            <a:chExt cx="1140562" cy="865163"/>
          </a:xfrm>
        </p:grpSpPr>
        <p:sp>
          <p:nvSpPr>
            <p:cNvPr id="23" name="Freeform 23"/>
            <p:cNvSpPr/>
            <p:nvPr/>
          </p:nvSpPr>
          <p:spPr>
            <a:xfrm>
              <a:off x="0" y="0"/>
              <a:ext cx="1140562" cy="865163"/>
            </a:xfrm>
            <a:custGeom>
              <a:avLst/>
              <a:gdLst/>
              <a:ahLst/>
              <a:cxnLst/>
              <a:rect l="l" t="t" r="r" b="b"/>
              <a:pathLst>
                <a:path w="1140562" h="865163">
                  <a:moveTo>
                    <a:pt x="0" y="0"/>
                  </a:moveTo>
                  <a:lnTo>
                    <a:pt x="1140562" y="0"/>
                  </a:lnTo>
                  <a:lnTo>
                    <a:pt x="1140562" y="865163"/>
                  </a:lnTo>
                  <a:lnTo>
                    <a:pt x="0" y="865163"/>
                  </a:lnTo>
                  <a:close/>
                </a:path>
              </a:pathLst>
            </a:custGeom>
            <a:solidFill>
              <a:srgbClr val="F6F6F6"/>
            </a:solidFill>
          </p:spPr>
          <p:txBody>
            <a:bodyPr/>
            <a:lstStyle/>
            <a:p>
              <a:endParaRPr lang="de-DE"/>
            </a:p>
          </p:txBody>
        </p:sp>
        <p:sp>
          <p:nvSpPr>
            <p:cNvPr id="24" name="TextBox 24"/>
            <p:cNvSpPr txBox="1"/>
            <p:nvPr/>
          </p:nvSpPr>
          <p:spPr>
            <a:xfrm>
              <a:off x="0" y="-19050"/>
              <a:ext cx="1140562" cy="884213"/>
            </a:xfrm>
            <a:prstGeom prst="rect">
              <a:avLst/>
            </a:prstGeom>
          </p:spPr>
          <p:txBody>
            <a:bodyPr lIns="37281" tIns="37281" rIns="37281" bIns="37281" rtlCol="0" anchor="ctr"/>
            <a:lstStyle/>
            <a:p>
              <a:pPr algn="ctr">
                <a:lnSpc>
                  <a:spcPts val="1083"/>
                </a:lnSpc>
              </a:pPr>
              <a:endParaRPr/>
            </a:p>
          </p:txBody>
        </p:sp>
      </p:grpSp>
      <p:sp>
        <p:nvSpPr>
          <p:cNvPr id="25" name="TextBox 25"/>
          <p:cNvSpPr txBox="1"/>
          <p:nvPr/>
        </p:nvSpPr>
        <p:spPr>
          <a:xfrm>
            <a:off x="2911816" y="4562984"/>
            <a:ext cx="2340633" cy="113242"/>
          </a:xfrm>
          <a:prstGeom prst="rect">
            <a:avLst/>
          </a:prstGeom>
        </p:spPr>
        <p:txBody>
          <a:bodyPr lIns="0" tIns="0" rIns="0" bIns="0" rtlCol="0" anchor="t">
            <a:spAutoFit/>
          </a:bodyPr>
          <a:lstStyle/>
          <a:p>
            <a:pPr algn="l">
              <a:lnSpc>
                <a:spcPts val="840"/>
              </a:lnSpc>
              <a:spcBef>
                <a:spcPct val="0"/>
              </a:spcBef>
            </a:pPr>
            <a:r>
              <a:rPr lang="en-US" sz="700" spc="70">
                <a:solidFill>
                  <a:srgbClr val="283618"/>
                </a:solidFill>
                <a:latin typeface="Montserrat"/>
                <a:ea typeface="Montserrat"/>
                <a:cs typeface="Montserrat"/>
                <a:sym typeface="Montserrat"/>
              </a:rPr>
              <a:t>3 DINGE, DIE ICH GENIESSE:</a:t>
            </a:r>
          </a:p>
        </p:txBody>
      </p:sp>
      <p:grpSp>
        <p:nvGrpSpPr>
          <p:cNvPr id="26" name="Group 26"/>
          <p:cNvGrpSpPr/>
          <p:nvPr/>
        </p:nvGrpSpPr>
        <p:grpSpPr>
          <a:xfrm>
            <a:off x="2834227" y="1415051"/>
            <a:ext cx="2335640" cy="2816143"/>
            <a:chOff x="0" y="0"/>
            <a:chExt cx="1140562" cy="1375206"/>
          </a:xfrm>
        </p:grpSpPr>
        <p:sp>
          <p:nvSpPr>
            <p:cNvPr id="27" name="Freeform 27"/>
            <p:cNvSpPr/>
            <p:nvPr/>
          </p:nvSpPr>
          <p:spPr>
            <a:xfrm>
              <a:off x="0" y="0"/>
              <a:ext cx="1140562" cy="1375206"/>
            </a:xfrm>
            <a:custGeom>
              <a:avLst/>
              <a:gdLst/>
              <a:ahLst/>
              <a:cxnLst/>
              <a:rect l="l" t="t" r="r" b="b"/>
              <a:pathLst>
                <a:path w="1140562" h="1375206">
                  <a:moveTo>
                    <a:pt x="0" y="0"/>
                  </a:moveTo>
                  <a:lnTo>
                    <a:pt x="1140562" y="0"/>
                  </a:lnTo>
                  <a:lnTo>
                    <a:pt x="1140562" y="1375206"/>
                  </a:lnTo>
                  <a:lnTo>
                    <a:pt x="0" y="1375206"/>
                  </a:lnTo>
                  <a:close/>
                </a:path>
              </a:pathLst>
            </a:custGeom>
            <a:solidFill>
              <a:srgbClr val="F6F6F6"/>
            </a:solidFill>
          </p:spPr>
          <p:txBody>
            <a:bodyPr/>
            <a:lstStyle/>
            <a:p>
              <a:endParaRPr lang="de-DE"/>
            </a:p>
          </p:txBody>
        </p:sp>
        <p:sp>
          <p:nvSpPr>
            <p:cNvPr id="28" name="TextBox 28"/>
            <p:cNvSpPr txBox="1"/>
            <p:nvPr/>
          </p:nvSpPr>
          <p:spPr>
            <a:xfrm>
              <a:off x="0" y="-19050"/>
              <a:ext cx="1140562" cy="1394256"/>
            </a:xfrm>
            <a:prstGeom prst="rect">
              <a:avLst/>
            </a:prstGeom>
          </p:spPr>
          <p:txBody>
            <a:bodyPr lIns="37281" tIns="37281" rIns="37281" bIns="37281" rtlCol="0" anchor="ctr"/>
            <a:lstStyle/>
            <a:p>
              <a:pPr algn="ctr">
                <a:lnSpc>
                  <a:spcPts val="1083"/>
                </a:lnSpc>
              </a:pPr>
              <a:endParaRPr/>
            </a:p>
          </p:txBody>
        </p:sp>
      </p:grpSp>
      <p:sp>
        <p:nvSpPr>
          <p:cNvPr id="29" name="TextBox 29"/>
          <p:cNvSpPr txBox="1"/>
          <p:nvPr/>
        </p:nvSpPr>
        <p:spPr>
          <a:xfrm>
            <a:off x="2859656" y="1441486"/>
            <a:ext cx="1170317" cy="113242"/>
          </a:xfrm>
          <a:prstGeom prst="rect">
            <a:avLst/>
          </a:prstGeom>
        </p:spPr>
        <p:txBody>
          <a:bodyPr lIns="0" tIns="0" rIns="0" bIns="0" rtlCol="0" anchor="t">
            <a:spAutoFit/>
          </a:bodyPr>
          <a:lstStyle/>
          <a:p>
            <a:pPr algn="l">
              <a:lnSpc>
                <a:spcPts val="840"/>
              </a:lnSpc>
              <a:spcBef>
                <a:spcPct val="0"/>
              </a:spcBef>
            </a:pPr>
            <a:r>
              <a:rPr lang="en-US" sz="700" spc="70">
                <a:solidFill>
                  <a:srgbClr val="283618"/>
                </a:solidFill>
                <a:latin typeface="Montserrat"/>
                <a:ea typeface="Montserrat"/>
                <a:cs typeface="Montserrat"/>
                <a:sym typeface="Montserrat"/>
              </a:rPr>
              <a:t>BEWEGUNG:</a:t>
            </a:r>
          </a:p>
        </p:txBody>
      </p:sp>
      <p:sp>
        <p:nvSpPr>
          <p:cNvPr id="30" name="TextBox 30"/>
          <p:cNvSpPr txBox="1"/>
          <p:nvPr/>
        </p:nvSpPr>
        <p:spPr>
          <a:xfrm>
            <a:off x="415276" y="4806114"/>
            <a:ext cx="248678" cy="113242"/>
          </a:xfrm>
          <a:prstGeom prst="rect">
            <a:avLst/>
          </a:prstGeom>
        </p:spPr>
        <p:txBody>
          <a:bodyPr lIns="0" tIns="0" rIns="0" bIns="0" rtlCol="0" anchor="t">
            <a:spAutoFit/>
          </a:bodyPr>
          <a:lstStyle/>
          <a:p>
            <a:pPr algn="l">
              <a:lnSpc>
                <a:spcPts val="840"/>
              </a:lnSpc>
              <a:spcBef>
                <a:spcPct val="0"/>
              </a:spcBef>
            </a:pPr>
            <a:r>
              <a:rPr lang="en-US" sz="700" spc="35">
                <a:solidFill>
                  <a:srgbClr val="283618"/>
                </a:solidFill>
                <a:latin typeface="Montserrat"/>
                <a:ea typeface="Montserrat"/>
                <a:cs typeface="Montserrat"/>
                <a:sym typeface="Montserrat"/>
              </a:rPr>
              <a:t>1.</a:t>
            </a:r>
          </a:p>
        </p:txBody>
      </p:sp>
      <p:sp>
        <p:nvSpPr>
          <p:cNvPr id="31" name="TextBox 31"/>
          <p:cNvSpPr txBox="1"/>
          <p:nvPr/>
        </p:nvSpPr>
        <p:spPr>
          <a:xfrm>
            <a:off x="2911816" y="4806114"/>
            <a:ext cx="248678" cy="113242"/>
          </a:xfrm>
          <a:prstGeom prst="rect">
            <a:avLst/>
          </a:prstGeom>
        </p:spPr>
        <p:txBody>
          <a:bodyPr lIns="0" tIns="0" rIns="0" bIns="0" rtlCol="0" anchor="t">
            <a:spAutoFit/>
          </a:bodyPr>
          <a:lstStyle/>
          <a:p>
            <a:pPr algn="l">
              <a:lnSpc>
                <a:spcPts val="840"/>
              </a:lnSpc>
              <a:spcBef>
                <a:spcPct val="0"/>
              </a:spcBef>
            </a:pPr>
            <a:r>
              <a:rPr lang="en-US" sz="700" spc="35">
                <a:solidFill>
                  <a:srgbClr val="283618"/>
                </a:solidFill>
                <a:latin typeface="Montserrat"/>
                <a:ea typeface="Montserrat"/>
                <a:cs typeface="Montserrat"/>
                <a:sym typeface="Montserrat"/>
              </a:rPr>
              <a:t>1.</a:t>
            </a:r>
          </a:p>
        </p:txBody>
      </p:sp>
      <p:sp>
        <p:nvSpPr>
          <p:cNvPr id="32" name="TextBox 32"/>
          <p:cNvSpPr txBox="1"/>
          <p:nvPr/>
        </p:nvSpPr>
        <p:spPr>
          <a:xfrm>
            <a:off x="415276" y="5290278"/>
            <a:ext cx="248678" cy="113242"/>
          </a:xfrm>
          <a:prstGeom prst="rect">
            <a:avLst/>
          </a:prstGeom>
        </p:spPr>
        <p:txBody>
          <a:bodyPr lIns="0" tIns="0" rIns="0" bIns="0" rtlCol="0" anchor="t">
            <a:spAutoFit/>
          </a:bodyPr>
          <a:lstStyle/>
          <a:p>
            <a:pPr algn="l">
              <a:lnSpc>
                <a:spcPts val="840"/>
              </a:lnSpc>
              <a:spcBef>
                <a:spcPct val="0"/>
              </a:spcBef>
            </a:pPr>
            <a:r>
              <a:rPr lang="en-US" sz="700" spc="35">
                <a:solidFill>
                  <a:srgbClr val="283618"/>
                </a:solidFill>
                <a:latin typeface="Montserrat"/>
                <a:ea typeface="Montserrat"/>
                <a:cs typeface="Montserrat"/>
                <a:sym typeface="Montserrat"/>
              </a:rPr>
              <a:t>2.</a:t>
            </a:r>
          </a:p>
        </p:txBody>
      </p:sp>
      <p:sp>
        <p:nvSpPr>
          <p:cNvPr id="33" name="TextBox 33"/>
          <p:cNvSpPr txBox="1"/>
          <p:nvPr/>
        </p:nvSpPr>
        <p:spPr>
          <a:xfrm>
            <a:off x="2893652" y="5290278"/>
            <a:ext cx="248678" cy="113242"/>
          </a:xfrm>
          <a:prstGeom prst="rect">
            <a:avLst/>
          </a:prstGeom>
        </p:spPr>
        <p:txBody>
          <a:bodyPr lIns="0" tIns="0" rIns="0" bIns="0" rtlCol="0" anchor="t">
            <a:spAutoFit/>
          </a:bodyPr>
          <a:lstStyle/>
          <a:p>
            <a:pPr algn="l">
              <a:lnSpc>
                <a:spcPts val="840"/>
              </a:lnSpc>
              <a:spcBef>
                <a:spcPct val="0"/>
              </a:spcBef>
            </a:pPr>
            <a:r>
              <a:rPr lang="en-US" sz="700" spc="35">
                <a:solidFill>
                  <a:srgbClr val="283618"/>
                </a:solidFill>
                <a:latin typeface="Montserrat"/>
                <a:ea typeface="Montserrat"/>
                <a:cs typeface="Montserrat"/>
                <a:sym typeface="Montserrat"/>
              </a:rPr>
              <a:t>2.</a:t>
            </a:r>
          </a:p>
        </p:txBody>
      </p:sp>
      <p:sp>
        <p:nvSpPr>
          <p:cNvPr id="34" name="TextBox 34"/>
          <p:cNvSpPr txBox="1"/>
          <p:nvPr/>
        </p:nvSpPr>
        <p:spPr>
          <a:xfrm>
            <a:off x="415276" y="5776148"/>
            <a:ext cx="248678" cy="113242"/>
          </a:xfrm>
          <a:prstGeom prst="rect">
            <a:avLst/>
          </a:prstGeom>
        </p:spPr>
        <p:txBody>
          <a:bodyPr lIns="0" tIns="0" rIns="0" bIns="0" rtlCol="0" anchor="t">
            <a:spAutoFit/>
          </a:bodyPr>
          <a:lstStyle/>
          <a:p>
            <a:pPr algn="l">
              <a:lnSpc>
                <a:spcPts val="840"/>
              </a:lnSpc>
              <a:spcBef>
                <a:spcPct val="0"/>
              </a:spcBef>
            </a:pPr>
            <a:r>
              <a:rPr lang="en-US" sz="700" spc="35">
                <a:solidFill>
                  <a:srgbClr val="283618"/>
                </a:solidFill>
                <a:latin typeface="Montserrat"/>
                <a:ea typeface="Montserrat"/>
                <a:cs typeface="Montserrat"/>
                <a:sym typeface="Montserrat"/>
              </a:rPr>
              <a:t>3.</a:t>
            </a:r>
          </a:p>
        </p:txBody>
      </p:sp>
      <p:sp>
        <p:nvSpPr>
          <p:cNvPr id="35" name="TextBox 35"/>
          <p:cNvSpPr txBox="1"/>
          <p:nvPr/>
        </p:nvSpPr>
        <p:spPr>
          <a:xfrm>
            <a:off x="2893652" y="5776148"/>
            <a:ext cx="248678" cy="113242"/>
          </a:xfrm>
          <a:prstGeom prst="rect">
            <a:avLst/>
          </a:prstGeom>
        </p:spPr>
        <p:txBody>
          <a:bodyPr lIns="0" tIns="0" rIns="0" bIns="0" rtlCol="0" anchor="t">
            <a:spAutoFit/>
          </a:bodyPr>
          <a:lstStyle/>
          <a:p>
            <a:pPr algn="l">
              <a:lnSpc>
                <a:spcPts val="840"/>
              </a:lnSpc>
              <a:spcBef>
                <a:spcPct val="0"/>
              </a:spcBef>
            </a:pPr>
            <a:r>
              <a:rPr lang="en-US" sz="700" spc="35">
                <a:solidFill>
                  <a:srgbClr val="283618"/>
                </a:solidFill>
                <a:latin typeface="Montserrat"/>
                <a:ea typeface="Montserrat"/>
                <a:cs typeface="Montserrat"/>
                <a:sym typeface="Montserrat"/>
              </a:rPr>
              <a:t>3.</a:t>
            </a:r>
          </a:p>
        </p:txBody>
      </p:sp>
      <p:sp>
        <p:nvSpPr>
          <p:cNvPr id="36" name="TextBox 36"/>
          <p:cNvSpPr txBox="1"/>
          <p:nvPr/>
        </p:nvSpPr>
        <p:spPr>
          <a:xfrm>
            <a:off x="536673" y="595310"/>
            <a:ext cx="4438532" cy="425681"/>
          </a:xfrm>
          <a:prstGeom prst="rect">
            <a:avLst/>
          </a:prstGeom>
        </p:spPr>
        <p:txBody>
          <a:bodyPr lIns="0" tIns="0" rIns="0" bIns="0" rtlCol="0" anchor="t">
            <a:spAutoFit/>
          </a:bodyPr>
          <a:lstStyle/>
          <a:p>
            <a:pPr marL="0" lvl="0" indent="0" algn="ctr">
              <a:lnSpc>
                <a:spcPts val="3531"/>
              </a:lnSpc>
              <a:spcBef>
                <a:spcPct val="0"/>
              </a:spcBef>
            </a:pPr>
            <a:r>
              <a:rPr lang="en-US" sz="2522" spc="252">
                <a:solidFill>
                  <a:srgbClr val="000000"/>
                </a:solidFill>
                <a:latin typeface="Montserrat"/>
                <a:ea typeface="Montserrat"/>
                <a:cs typeface="Montserrat"/>
                <a:sym typeface="Montserrat"/>
              </a:rPr>
              <a:t>CHECK-IN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723291" y="2155524"/>
            <a:ext cx="4294855" cy="0"/>
          </a:xfrm>
          <a:prstGeom prst="line">
            <a:avLst/>
          </a:prstGeom>
          <a:ln w="9525" cap="flat">
            <a:solidFill>
              <a:srgbClr val="C2C2C2"/>
            </a:solidFill>
            <a:prstDash val="solid"/>
            <a:headEnd type="none" w="sm" len="sm"/>
            <a:tailEnd type="none" w="sm" len="sm"/>
          </a:ln>
        </p:spPr>
        <p:txBody>
          <a:bodyPr/>
          <a:lstStyle/>
          <a:p>
            <a:endParaRPr lang="de-DE"/>
          </a:p>
        </p:txBody>
      </p:sp>
      <p:sp>
        <p:nvSpPr>
          <p:cNvPr id="3" name="AutoShape 3"/>
          <p:cNvSpPr/>
          <p:nvPr/>
        </p:nvSpPr>
        <p:spPr>
          <a:xfrm>
            <a:off x="579612" y="3323026"/>
            <a:ext cx="4438535" cy="0"/>
          </a:xfrm>
          <a:prstGeom prst="line">
            <a:avLst/>
          </a:prstGeom>
          <a:ln w="9525" cap="flat">
            <a:solidFill>
              <a:srgbClr val="C2C2C2"/>
            </a:solidFill>
            <a:prstDash val="solid"/>
            <a:headEnd type="none" w="sm" len="sm"/>
            <a:tailEnd type="none" w="sm" len="sm"/>
          </a:ln>
        </p:spPr>
        <p:txBody>
          <a:bodyPr/>
          <a:lstStyle/>
          <a:p>
            <a:endParaRPr lang="de-DE"/>
          </a:p>
        </p:txBody>
      </p:sp>
      <p:sp>
        <p:nvSpPr>
          <p:cNvPr id="4" name="AutoShape 4"/>
          <p:cNvSpPr/>
          <p:nvPr/>
        </p:nvSpPr>
        <p:spPr>
          <a:xfrm>
            <a:off x="579612" y="4467209"/>
            <a:ext cx="4438535" cy="0"/>
          </a:xfrm>
          <a:prstGeom prst="line">
            <a:avLst/>
          </a:prstGeom>
          <a:ln w="9525" cap="flat">
            <a:solidFill>
              <a:srgbClr val="C2C2C2"/>
            </a:solidFill>
            <a:prstDash val="solid"/>
            <a:headEnd type="none" w="sm" len="sm"/>
            <a:tailEnd type="none" w="sm" len="sm"/>
          </a:ln>
        </p:spPr>
        <p:txBody>
          <a:bodyPr/>
          <a:lstStyle/>
          <a:p>
            <a:endParaRPr lang="de-DE"/>
          </a:p>
        </p:txBody>
      </p:sp>
      <p:sp>
        <p:nvSpPr>
          <p:cNvPr id="5" name="AutoShape 5"/>
          <p:cNvSpPr/>
          <p:nvPr/>
        </p:nvSpPr>
        <p:spPr>
          <a:xfrm>
            <a:off x="579612" y="5780395"/>
            <a:ext cx="4438535" cy="0"/>
          </a:xfrm>
          <a:prstGeom prst="line">
            <a:avLst/>
          </a:prstGeom>
          <a:ln w="9525" cap="flat">
            <a:solidFill>
              <a:srgbClr val="C2C2C2"/>
            </a:solidFill>
            <a:prstDash val="solid"/>
            <a:headEnd type="none" w="sm" len="sm"/>
            <a:tailEnd type="none" w="sm" len="sm"/>
          </a:ln>
        </p:spPr>
        <p:txBody>
          <a:bodyPr/>
          <a:lstStyle/>
          <a:p>
            <a:endParaRPr lang="de-DE"/>
          </a:p>
        </p:txBody>
      </p:sp>
      <p:sp>
        <p:nvSpPr>
          <p:cNvPr id="6" name="AutoShape 6"/>
          <p:cNvSpPr/>
          <p:nvPr/>
        </p:nvSpPr>
        <p:spPr>
          <a:xfrm>
            <a:off x="723291" y="2426712"/>
            <a:ext cx="4294853" cy="3495"/>
          </a:xfrm>
          <a:prstGeom prst="line">
            <a:avLst/>
          </a:prstGeom>
          <a:ln w="9525" cap="flat">
            <a:solidFill>
              <a:srgbClr val="C2C2C2"/>
            </a:solidFill>
            <a:prstDash val="solid"/>
            <a:headEnd type="none" w="sm" len="sm"/>
            <a:tailEnd type="none" w="sm" len="sm"/>
          </a:ln>
        </p:spPr>
        <p:txBody>
          <a:bodyPr/>
          <a:lstStyle/>
          <a:p>
            <a:endParaRPr lang="de-DE"/>
          </a:p>
        </p:txBody>
      </p:sp>
      <p:sp>
        <p:nvSpPr>
          <p:cNvPr id="7" name="AutoShape 7"/>
          <p:cNvSpPr/>
          <p:nvPr/>
        </p:nvSpPr>
        <p:spPr>
          <a:xfrm>
            <a:off x="579612" y="3594215"/>
            <a:ext cx="4439755" cy="3495"/>
          </a:xfrm>
          <a:prstGeom prst="line">
            <a:avLst/>
          </a:prstGeom>
          <a:ln w="9525" cap="flat">
            <a:solidFill>
              <a:srgbClr val="C2C2C2"/>
            </a:solidFill>
            <a:prstDash val="solid"/>
            <a:headEnd type="none" w="sm" len="sm"/>
            <a:tailEnd type="none" w="sm" len="sm"/>
          </a:ln>
        </p:spPr>
        <p:txBody>
          <a:bodyPr/>
          <a:lstStyle/>
          <a:p>
            <a:endParaRPr lang="de-DE"/>
          </a:p>
        </p:txBody>
      </p:sp>
      <p:sp>
        <p:nvSpPr>
          <p:cNvPr id="8" name="AutoShape 8"/>
          <p:cNvSpPr/>
          <p:nvPr/>
        </p:nvSpPr>
        <p:spPr>
          <a:xfrm>
            <a:off x="579612" y="4738397"/>
            <a:ext cx="4439755" cy="3495"/>
          </a:xfrm>
          <a:prstGeom prst="line">
            <a:avLst/>
          </a:prstGeom>
          <a:ln w="9525" cap="flat">
            <a:solidFill>
              <a:srgbClr val="C2C2C2"/>
            </a:solidFill>
            <a:prstDash val="solid"/>
            <a:headEnd type="none" w="sm" len="sm"/>
            <a:tailEnd type="none" w="sm" len="sm"/>
          </a:ln>
        </p:spPr>
        <p:txBody>
          <a:bodyPr/>
          <a:lstStyle/>
          <a:p>
            <a:endParaRPr lang="de-DE"/>
          </a:p>
        </p:txBody>
      </p:sp>
      <p:sp>
        <p:nvSpPr>
          <p:cNvPr id="9" name="AutoShape 9"/>
          <p:cNvSpPr/>
          <p:nvPr/>
        </p:nvSpPr>
        <p:spPr>
          <a:xfrm>
            <a:off x="579612" y="6051584"/>
            <a:ext cx="4439755" cy="3495"/>
          </a:xfrm>
          <a:prstGeom prst="line">
            <a:avLst/>
          </a:prstGeom>
          <a:ln w="9525" cap="flat">
            <a:solidFill>
              <a:srgbClr val="C2C2C2"/>
            </a:solidFill>
            <a:prstDash val="solid"/>
            <a:headEnd type="none" w="sm" len="sm"/>
            <a:tailEnd type="none" w="sm" len="sm"/>
          </a:ln>
        </p:spPr>
        <p:txBody>
          <a:bodyPr/>
          <a:lstStyle/>
          <a:p>
            <a:endParaRPr lang="de-DE"/>
          </a:p>
        </p:txBody>
      </p:sp>
      <p:sp>
        <p:nvSpPr>
          <p:cNvPr id="10" name="AutoShape 10"/>
          <p:cNvSpPr/>
          <p:nvPr/>
        </p:nvSpPr>
        <p:spPr>
          <a:xfrm>
            <a:off x="723291" y="2701396"/>
            <a:ext cx="4296073" cy="3495"/>
          </a:xfrm>
          <a:prstGeom prst="line">
            <a:avLst/>
          </a:prstGeom>
          <a:ln w="9525" cap="flat">
            <a:solidFill>
              <a:srgbClr val="C2C2C2"/>
            </a:solidFill>
            <a:prstDash val="solid"/>
            <a:headEnd type="none" w="sm" len="sm"/>
            <a:tailEnd type="none" w="sm" len="sm"/>
          </a:ln>
        </p:spPr>
        <p:txBody>
          <a:bodyPr/>
          <a:lstStyle/>
          <a:p>
            <a:endParaRPr lang="de-DE"/>
          </a:p>
        </p:txBody>
      </p:sp>
      <p:sp>
        <p:nvSpPr>
          <p:cNvPr id="11" name="AutoShape 11"/>
          <p:cNvSpPr/>
          <p:nvPr/>
        </p:nvSpPr>
        <p:spPr>
          <a:xfrm>
            <a:off x="579612" y="3868898"/>
            <a:ext cx="4439753" cy="3495"/>
          </a:xfrm>
          <a:prstGeom prst="line">
            <a:avLst/>
          </a:prstGeom>
          <a:ln w="9525" cap="flat">
            <a:solidFill>
              <a:srgbClr val="C2C2C2"/>
            </a:solidFill>
            <a:prstDash val="solid"/>
            <a:headEnd type="none" w="sm" len="sm"/>
            <a:tailEnd type="none" w="sm" len="sm"/>
          </a:ln>
        </p:spPr>
        <p:txBody>
          <a:bodyPr/>
          <a:lstStyle/>
          <a:p>
            <a:endParaRPr lang="de-DE"/>
          </a:p>
        </p:txBody>
      </p:sp>
      <p:sp>
        <p:nvSpPr>
          <p:cNvPr id="12" name="AutoShape 12"/>
          <p:cNvSpPr/>
          <p:nvPr/>
        </p:nvSpPr>
        <p:spPr>
          <a:xfrm>
            <a:off x="579612" y="5013081"/>
            <a:ext cx="4439753" cy="3495"/>
          </a:xfrm>
          <a:prstGeom prst="line">
            <a:avLst/>
          </a:prstGeom>
          <a:ln w="9525" cap="flat">
            <a:solidFill>
              <a:srgbClr val="C2C2C2"/>
            </a:solidFill>
            <a:prstDash val="solid"/>
            <a:headEnd type="none" w="sm" len="sm"/>
            <a:tailEnd type="none" w="sm" len="sm"/>
          </a:ln>
        </p:spPr>
        <p:txBody>
          <a:bodyPr/>
          <a:lstStyle/>
          <a:p>
            <a:endParaRPr lang="de-DE"/>
          </a:p>
        </p:txBody>
      </p:sp>
      <p:sp>
        <p:nvSpPr>
          <p:cNvPr id="13" name="AutoShape 13"/>
          <p:cNvSpPr/>
          <p:nvPr/>
        </p:nvSpPr>
        <p:spPr>
          <a:xfrm>
            <a:off x="579612" y="6326268"/>
            <a:ext cx="4439753" cy="3495"/>
          </a:xfrm>
          <a:prstGeom prst="line">
            <a:avLst/>
          </a:prstGeom>
          <a:ln w="9525" cap="flat">
            <a:solidFill>
              <a:srgbClr val="C2C2C2"/>
            </a:solidFill>
            <a:prstDash val="solid"/>
            <a:headEnd type="none" w="sm" len="sm"/>
            <a:tailEnd type="none" w="sm" len="sm"/>
          </a:ln>
        </p:spPr>
        <p:txBody>
          <a:bodyPr/>
          <a:lstStyle/>
          <a:p>
            <a:endParaRPr lang="de-DE"/>
          </a:p>
        </p:txBody>
      </p:sp>
      <p:grpSp>
        <p:nvGrpSpPr>
          <p:cNvPr id="14" name="Group 14"/>
          <p:cNvGrpSpPr/>
          <p:nvPr/>
        </p:nvGrpSpPr>
        <p:grpSpPr>
          <a:xfrm>
            <a:off x="-631709" y="595452"/>
            <a:ext cx="7267279" cy="545047"/>
            <a:chOff x="0" y="0"/>
            <a:chExt cx="9243769" cy="693284"/>
          </a:xfrm>
        </p:grpSpPr>
        <p:sp>
          <p:nvSpPr>
            <p:cNvPr id="15" name="Freeform 15"/>
            <p:cNvSpPr/>
            <p:nvPr/>
          </p:nvSpPr>
          <p:spPr>
            <a:xfrm>
              <a:off x="0" y="0"/>
              <a:ext cx="9243769" cy="693284"/>
            </a:xfrm>
            <a:custGeom>
              <a:avLst/>
              <a:gdLst/>
              <a:ahLst/>
              <a:cxnLst/>
              <a:rect l="l" t="t" r="r" b="b"/>
              <a:pathLst>
                <a:path w="9243769" h="693284">
                  <a:moveTo>
                    <a:pt x="0" y="0"/>
                  </a:moveTo>
                  <a:lnTo>
                    <a:pt x="9243769" y="0"/>
                  </a:lnTo>
                  <a:lnTo>
                    <a:pt x="9243769" y="693284"/>
                  </a:lnTo>
                  <a:lnTo>
                    <a:pt x="0" y="693284"/>
                  </a:lnTo>
                  <a:close/>
                </a:path>
              </a:pathLst>
            </a:custGeom>
            <a:solidFill>
              <a:srgbClr val="F6F6F6"/>
            </a:solidFill>
          </p:spPr>
          <p:txBody>
            <a:bodyPr/>
            <a:lstStyle/>
            <a:p>
              <a:endParaRPr lang="de-DE"/>
            </a:p>
          </p:txBody>
        </p:sp>
      </p:grpSp>
      <p:sp>
        <p:nvSpPr>
          <p:cNvPr id="16" name="TextBox 16"/>
          <p:cNvSpPr txBox="1"/>
          <p:nvPr/>
        </p:nvSpPr>
        <p:spPr>
          <a:xfrm>
            <a:off x="586592" y="2034909"/>
            <a:ext cx="136699" cy="119803"/>
          </a:xfrm>
          <a:prstGeom prst="rect">
            <a:avLst/>
          </a:prstGeom>
        </p:spPr>
        <p:txBody>
          <a:bodyPr lIns="0" tIns="0" rIns="0" bIns="0" rtlCol="0" anchor="t">
            <a:spAutoFit/>
          </a:bodyPr>
          <a:lstStyle/>
          <a:p>
            <a:pPr marL="0" lvl="0" indent="0" algn="ctr">
              <a:lnSpc>
                <a:spcPts val="979"/>
              </a:lnSpc>
              <a:spcBef>
                <a:spcPct val="0"/>
              </a:spcBef>
            </a:pPr>
            <a:r>
              <a:rPr lang="en-US" sz="699" spc="139">
                <a:solidFill>
                  <a:srgbClr val="C2C2C2"/>
                </a:solidFill>
                <a:latin typeface="Montserrat"/>
                <a:ea typeface="Montserrat"/>
                <a:cs typeface="Montserrat"/>
                <a:sym typeface="Montserrat"/>
              </a:rPr>
              <a:t>1</a:t>
            </a:r>
          </a:p>
        </p:txBody>
      </p:sp>
      <p:sp>
        <p:nvSpPr>
          <p:cNvPr id="17" name="TextBox 17"/>
          <p:cNvSpPr txBox="1"/>
          <p:nvPr/>
        </p:nvSpPr>
        <p:spPr>
          <a:xfrm>
            <a:off x="586592" y="2304350"/>
            <a:ext cx="136699" cy="119803"/>
          </a:xfrm>
          <a:prstGeom prst="rect">
            <a:avLst/>
          </a:prstGeom>
        </p:spPr>
        <p:txBody>
          <a:bodyPr lIns="0" tIns="0" rIns="0" bIns="0" rtlCol="0" anchor="t">
            <a:spAutoFit/>
          </a:bodyPr>
          <a:lstStyle/>
          <a:p>
            <a:pPr marL="0" lvl="0" indent="0" algn="ctr">
              <a:lnSpc>
                <a:spcPts val="979"/>
              </a:lnSpc>
              <a:spcBef>
                <a:spcPct val="0"/>
              </a:spcBef>
            </a:pPr>
            <a:r>
              <a:rPr lang="en-US" sz="699" spc="139">
                <a:solidFill>
                  <a:srgbClr val="C2C2C2"/>
                </a:solidFill>
                <a:latin typeface="Montserrat"/>
                <a:ea typeface="Montserrat"/>
                <a:cs typeface="Montserrat"/>
                <a:sym typeface="Montserrat"/>
              </a:rPr>
              <a:t>2</a:t>
            </a:r>
          </a:p>
        </p:txBody>
      </p:sp>
      <p:sp>
        <p:nvSpPr>
          <p:cNvPr id="18" name="TextBox 18"/>
          <p:cNvSpPr txBox="1"/>
          <p:nvPr/>
        </p:nvSpPr>
        <p:spPr>
          <a:xfrm>
            <a:off x="586592" y="2579034"/>
            <a:ext cx="136699" cy="119803"/>
          </a:xfrm>
          <a:prstGeom prst="rect">
            <a:avLst/>
          </a:prstGeom>
        </p:spPr>
        <p:txBody>
          <a:bodyPr lIns="0" tIns="0" rIns="0" bIns="0" rtlCol="0" anchor="t">
            <a:spAutoFit/>
          </a:bodyPr>
          <a:lstStyle/>
          <a:p>
            <a:pPr marL="0" lvl="0" indent="0" algn="ctr">
              <a:lnSpc>
                <a:spcPts val="979"/>
              </a:lnSpc>
              <a:spcBef>
                <a:spcPct val="0"/>
              </a:spcBef>
            </a:pPr>
            <a:r>
              <a:rPr lang="en-US" sz="699" spc="139">
                <a:solidFill>
                  <a:srgbClr val="C2C2C2"/>
                </a:solidFill>
                <a:latin typeface="Montserrat"/>
                <a:ea typeface="Montserrat"/>
                <a:cs typeface="Montserrat"/>
                <a:sym typeface="Montserrat"/>
              </a:rPr>
              <a:t>3</a:t>
            </a:r>
          </a:p>
        </p:txBody>
      </p:sp>
      <p:sp>
        <p:nvSpPr>
          <p:cNvPr id="19" name="TextBox 19"/>
          <p:cNvSpPr txBox="1"/>
          <p:nvPr/>
        </p:nvSpPr>
        <p:spPr>
          <a:xfrm>
            <a:off x="1383524" y="1218625"/>
            <a:ext cx="2690181" cy="119803"/>
          </a:xfrm>
          <a:prstGeom prst="rect">
            <a:avLst/>
          </a:prstGeom>
        </p:spPr>
        <p:txBody>
          <a:bodyPr lIns="0" tIns="0" rIns="0" bIns="0" rtlCol="0" anchor="t">
            <a:spAutoFit/>
          </a:bodyPr>
          <a:lstStyle/>
          <a:p>
            <a:pPr marL="0" lvl="0" indent="0" algn="ctr">
              <a:lnSpc>
                <a:spcPts val="979"/>
              </a:lnSpc>
              <a:spcBef>
                <a:spcPct val="0"/>
              </a:spcBef>
            </a:pPr>
            <a:r>
              <a:rPr lang="en-US" sz="699" u="none" strike="noStrike" spc="139">
                <a:solidFill>
                  <a:srgbClr val="000000"/>
                </a:solidFill>
                <a:latin typeface="Montserrat Bold"/>
                <a:ea typeface="Montserrat Bold"/>
                <a:cs typeface="Montserrat Bold"/>
                <a:sym typeface="Montserrat Bold"/>
              </a:rPr>
              <a:t>VIERTELJÄHRLICHER RÜCKBLICK</a:t>
            </a:r>
          </a:p>
        </p:txBody>
      </p:sp>
      <p:sp>
        <p:nvSpPr>
          <p:cNvPr id="20" name="AutoShape 20"/>
          <p:cNvSpPr/>
          <p:nvPr/>
        </p:nvSpPr>
        <p:spPr>
          <a:xfrm>
            <a:off x="586595" y="7240290"/>
            <a:ext cx="4439755" cy="3495"/>
          </a:xfrm>
          <a:prstGeom prst="line">
            <a:avLst/>
          </a:prstGeom>
          <a:ln w="9525" cap="flat">
            <a:solidFill>
              <a:srgbClr val="C2C2C2"/>
            </a:solidFill>
            <a:prstDash val="solid"/>
            <a:headEnd type="none" w="sm" len="sm"/>
            <a:tailEnd type="none" w="sm" len="sm"/>
          </a:ln>
        </p:spPr>
        <p:txBody>
          <a:bodyPr/>
          <a:lstStyle/>
          <a:p>
            <a:endParaRPr lang="de-DE"/>
          </a:p>
        </p:txBody>
      </p:sp>
      <p:sp>
        <p:nvSpPr>
          <p:cNvPr id="21" name="AutoShape 21"/>
          <p:cNvSpPr/>
          <p:nvPr/>
        </p:nvSpPr>
        <p:spPr>
          <a:xfrm>
            <a:off x="586595" y="7514973"/>
            <a:ext cx="4439753" cy="3495"/>
          </a:xfrm>
          <a:prstGeom prst="line">
            <a:avLst/>
          </a:prstGeom>
          <a:ln w="9525" cap="flat">
            <a:solidFill>
              <a:srgbClr val="C2C2C2"/>
            </a:solidFill>
            <a:prstDash val="solid"/>
            <a:headEnd type="none" w="sm" len="sm"/>
            <a:tailEnd type="none" w="sm" len="sm"/>
          </a:ln>
        </p:spPr>
        <p:txBody>
          <a:bodyPr/>
          <a:lstStyle/>
          <a:p>
            <a:endParaRPr lang="de-DE"/>
          </a:p>
        </p:txBody>
      </p:sp>
      <p:sp>
        <p:nvSpPr>
          <p:cNvPr id="22" name="TextBox 22"/>
          <p:cNvSpPr txBox="1"/>
          <p:nvPr/>
        </p:nvSpPr>
        <p:spPr>
          <a:xfrm>
            <a:off x="475711" y="649981"/>
            <a:ext cx="4438532" cy="425681"/>
          </a:xfrm>
          <a:prstGeom prst="rect">
            <a:avLst/>
          </a:prstGeom>
        </p:spPr>
        <p:txBody>
          <a:bodyPr lIns="0" tIns="0" rIns="0" bIns="0" rtlCol="0" anchor="t">
            <a:spAutoFit/>
          </a:bodyPr>
          <a:lstStyle/>
          <a:p>
            <a:pPr marL="0" lvl="0" indent="0" algn="ctr">
              <a:lnSpc>
                <a:spcPts val="3531"/>
              </a:lnSpc>
              <a:spcBef>
                <a:spcPct val="0"/>
              </a:spcBef>
            </a:pPr>
            <a:r>
              <a:rPr lang="en-US" sz="2522" spc="252">
                <a:solidFill>
                  <a:srgbClr val="000000"/>
                </a:solidFill>
                <a:latin typeface="Montserrat"/>
                <a:ea typeface="Montserrat"/>
                <a:cs typeface="Montserrat"/>
                <a:sym typeface="Montserrat"/>
              </a:rPr>
              <a:t>CHECK-IN</a:t>
            </a:r>
          </a:p>
        </p:txBody>
      </p:sp>
      <p:grpSp>
        <p:nvGrpSpPr>
          <p:cNvPr id="23" name="Group 23"/>
          <p:cNvGrpSpPr/>
          <p:nvPr/>
        </p:nvGrpSpPr>
        <p:grpSpPr>
          <a:xfrm>
            <a:off x="500786" y="1722963"/>
            <a:ext cx="4668860" cy="167599"/>
            <a:chOff x="0" y="0"/>
            <a:chExt cx="2279942" cy="81844"/>
          </a:xfrm>
        </p:grpSpPr>
        <p:sp>
          <p:nvSpPr>
            <p:cNvPr id="24" name="Freeform 24"/>
            <p:cNvSpPr/>
            <p:nvPr/>
          </p:nvSpPr>
          <p:spPr>
            <a:xfrm>
              <a:off x="0" y="0"/>
              <a:ext cx="2279942" cy="81844"/>
            </a:xfrm>
            <a:custGeom>
              <a:avLst/>
              <a:gdLst/>
              <a:ahLst/>
              <a:cxnLst/>
              <a:rect l="l" t="t" r="r" b="b"/>
              <a:pathLst>
                <a:path w="2279942" h="81844">
                  <a:moveTo>
                    <a:pt x="0" y="0"/>
                  </a:moveTo>
                  <a:lnTo>
                    <a:pt x="2279942" y="0"/>
                  </a:lnTo>
                  <a:lnTo>
                    <a:pt x="2279942" y="81844"/>
                  </a:lnTo>
                  <a:lnTo>
                    <a:pt x="0" y="81844"/>
                  </a:lnTo>
                  <a:close/>
                </a:path>
              </a:pathLst>
            </a:custGeom>
            <a:solidFill>
              <a:srgbClr val="F6F6F6"/>
            </a:solidFill>
          </p:spPr>
          <p:txBody>
            <a:bodyPr/>
            <a:lstStyle/>
            <a:p>
              <a:endParaRPr lang="de-DE"/>
            </a:p>
          </p:txBody>
        </p:sp>
        <p:sp>
          <p:nvSpPr>
            <p:cNvPr id="25" name="TextBox 25"/>
            <p:cNvSpPr txBox="1"/>
            <p:nvPr/>
          </p:nvSpPr>
          <p:spPr>
            <a:xfrm>
              <a:off x="0" y="-19050"/>
              <a:ext cx="2279942" cy="100894"/>
            </a:xfrm>
            <a:prstGeom prst="rect">
              <a:avLst/>
            </a:prstGeom>
          </p:spPr>
          <p:txBody>
            <a:bodyPr lIns="37281" tIns="37281" rIns="37281" bIns="37281" rtlCol="0" anchor="ctr"/>
            <a:lstStyle/>
            <a:p>
              <a:pPr algn="ctr">
                <a:lnSpc>
                  <a:spcPts val="1083"/>
                </a:lnSpc>
              </a:pPr>
              <a:endParaRPr/>
            </a:p>
          </p:txBody>
        </p:sp>
      </p:grpSp>
      <p:sp>
        <p:nvSpPr>
          <p:cNvPr id="26" name="TextBox 26"/>
          <p:cNvSpPr txBox="1"/>
          <p:nvPr/>
        </p:nvSpPr>
        <p:spPr>
          <a:xfrm>
            <a:off x="525861" y="1753666"/>
            <a:ext cx="4591084" cy="110278"/>
          </a:xfrm>
          <a:prstGeom prst="rect">
            <a:avLst/>
          </a:prstGeom>
        </p:spPr>
        <p:txBody>
          <a:bodyPr lIns="0" tIns="0" rIns="0" bIns="0" rtlCol="0" anchor="t">
            <a:spAutoFit/>
          </a:bodyPr>
          <a:lstStyle/>
          <a:p>
            <a:pPr algn="ctr">
              <a:lnSpc>
                <a:spcPts val="804"/>
              </a:lnSpc>
            </a:pPr>
            <a:r>
              <a:rPr lang="en-US" sz="699">
                <a:solidFill>
                  <a:srgbClr val="000000"/>
                </a:solidFill>
                <a:latin typeface="Montserrat"/>
                <a:ea typeface="Montserrat"/>
                <a:cs typeface="Montserrat"/>
                <a:sym typeface="Montserrat"/>
              </a:rPr>
              <a:t>HIGHLIGHTS, FÜR DIE ICH DANKBAR BIN:</a:t>
            </a:r>
          </a:p>
        </p:txBody>
      </p:sp>
      <p:grpSp>
        <p:nvGrpSpPr>
          <p:cNvPr id="27" name="Group 27"/>
          <p:cNvGrpSpPr/>
          <p:nvPr/>
        </p:nvGrpSpPr>
        <p:grpSpPr>
          <a:xfrm>
            <a:off x="475711" y="2930159"/>
            <a:ext cx="4668860" cy="167599"/>
            <a:chOff x="0" y="0"/>
            <a:chExt cx="2279942" cy="81844"/>
          </a:xfrm>
        </p:grpSpPr>
        <p:sp>
          <p:nvSpPr>
            <p:cNvPr id="28" name="Freeform 28"/>
            <p:cNvSpPr/>
            <p:nvPr/>
          </p:nvSpPr>
          <p:spPr>
            <a:xfrm>
              <a:off x="0" y="0"/>
              <a:ext cx="2279942" cy="81844"/>
            </a:xfrm>
            <a:custGeom>
              <a:avLst/>
              <a:gdLst/>
              <a:ahLst/>
              <a:cxnLst/>
              <a:rect l="l" t="t" r="r" b="b"/>
              <a:pathLst>
                <a:path w="2279942" h="81844">
                  <a:moveTo>
                    <a:pt x="0" y="0"/>
                  </a:moveTo>
                  <a:lnTo>
                    <a:pt x="2279942" y="0"/>
                  </a:lnTo>
                  <a:lnTo>
                    <a:pt x="2279942" y="81844"/>
                  </a:lnTo>
                  <a:lnTo>
                    <a:pt x="0" y="81844"/>
                  </a:lnTo>
                  <a:close/>
                </a:path>
              </a:pathLst>
            </a:custGeom>
            <a:solidFill>
              <a:srgbClr val="F6F6F6"/>
            </a:solidFill>
          </p:spPr>
          <p:txBody>
            <a:bodyPr/>
            <a:lstStyle/>
            <a:p>
              <a:endParaRPr lang="de-DE"/>
            </a:p>
          </p:txBody>
        </p:sp>
        <p:sp>
          <p:nvSpPr>
            <p:cNvPr id="29" name="TextBox 29"/>
            <p:cNvSpPr txBox="1"/>
            <p:nvPr/>
          </p:nvSpPr>
          <p:spPr>
            <a:xfrm>
              <a:off x="0" y="-19050"/>
              <a:ext cx="2279942" cy="100894"/>
            </a:xfrm>
            <a:prstGeom prst="rect">
              <a:avLst/>
            </a:prstGeom>
          </p:spPr>
          <p:txBody>
            <a:bodyPr lIns="37281" tIns="37281" rIns="37281" bIns="37281" rtlCol="0" anchor="ctr"/>
            <a:lstStyle/>
            <a:p>
              <a:pPr algn="ctr">
                <a:lnSpc>
                  <a:spcPts val="1083"/>
                </a:lnSpc>
              </a:pPr>
              <a:endParaRPr/>
            </a:p>
          </p:txBody>
        </p:sp>
      </p:grpSp>
      <p:sp>
        <p:nvSpPr>
          <p:cNvPr id="30" name="TextBox 30"/>
          <p:cNvSpPr txBox="1"/>
          <p:nvPr/>
        </p:nvSpPr>
        <p:spPr>
          <a:xfrm>
            <a:off x="500786" y="2960861"/>
            <a:ext cx="4591084" cy="110278"/>
          </a:xfrm>
          <a:prstGeom prst="rect">
            <a:avLst/>
          </a:prstGeom>
        </p:spPr>
        <p:txBody>
          <a:bodyPr lIns="0" tIns="0" rIns="0" bIns="0" rtlCol="0" anchor="t">
            <a:spAutoFit/>
          </a:bodyPr>
          <a:lstStyle/>
          <a:p>
            <a:pPr algn="ctr">
              <a:lnSpc>
                <a:spcPts val="804"/>
              </a:lnSpc>
            </a:pPr>
            <a:r>
              <a:rPr lang="en-US" sz="699">
                <a:solidFill>
                  <a:srgbClr val="000000"/>
                </a:solidFill>
                <a:latin typeface="Montserrat"/>
                <a:ea typeface="Montserrat"/>
                <a:cs typeface="Montserrat"/>
                <a:sym typeface="Montserrat"/>
              </a:rPr>
              <a:t>DAS WAR FÜR MICH NEU IN DEN LETZTEN 3 MONATEN:</a:t>
            </a:r>
          </a:p>
        </p:txBody>
      </p:sp>
      <p:grpSp>
        <p:nvGrpSpPr>
          <p:cNvPr id="31" name="Group 31"/>
          <p:cNvGrpSpPr/>
          <p:nvPr/>
        </p:nvGrpSpPr>
        <p:grpSpPr>
          <a:xfrm>
            <a:off x="489523" y="4050208"/>
            <a:ext cx="4668860" cy="167599"/>
            <a:chOff x="0" y="0"/>
            <a:chExt cx="2279942" cy="81844"/>
          </a:xfrm>
        </p:grpSpPr>
        <p:sp>
          <p:nvSpPr>
            <p:cNvPr id="32" name="Freeform 32"/>
            <p:cNvSpPr/>
            <p:nvPr/>
          </p:nvSpPr>
          <p:spPr>
            <a:xfrm>
              <a:off x="0" y="0"/>
              <a:ext cx="2279942" cy="81844"/>
            </a:xfrm>
            <a:custGeom>
              <a:avLst/>
              <a:gdLst/>
              <a:ahLst/>
              <a:cxnLst/>
              <a:rect l="l" t="t" r="r" b="b"/>
              <a:pathLst>
                <a:path w="2279942" h="81844">
                  <a:moveTo>
                    <a:pt x="0" y="0"/>
                  </a:moveTo>
                  <a:lnTo>
                    <a:pt x="2279942" y="0"/>
                  </a:lnTo>
                  <a:lnTo>
                    <a:pt x="2279942" y="81844"/>
                  </a:lnTo>
                  <a:lnTo>
                    <a:pt x="0" y="81844"/>
                  </a:lnTo>
                  <a:close/>
                </a:path>
              </a:pathLst>
            </a:custGeom>
            <a:solidFill>
              <a:srgbClr val="F6F6F6"/>
            </a:solidFill>
          </p:spPr>
          <p:txBody>
            <a:bodyPr/>
            <a:lstStyle/>
            <a:p>
              <a:endParaRPr lang="de-DE"/>
            </a:p>
          </p:txBody>
        </p:sp>
        <p:sp>
          <p:nvSpPr>
            <p:cNvPr id="33" name="TextBox 33"/>
            <p:cNvSpPr txBox="1"/>
            <p:nvPr/>
          </p:nvSpPr>
          <p:spPr>
            <a:xfrm>
              <a:off x="0" y="-19050"/>
              <a:ext cx="2279942" cy="100894"/>
            </a:xfrm>
            <a:prstGeom prst="rect">
              <a:avLst/>
            </a:prstGeom>
          </p:spPr>
          <p:txBody>
            <a:bodyPr lIns="37281" tIns="37281" rIns="37281" bIns="37281" rtlCol="0" anchor="ctr"/>
            <a:lstStyle/>
            <a:p>
              <a:pPr algn="ctr">
                <a:lnSpc>
                  <a:spcPts val="1083"/>
                </a:lnSpc>
              </a:pPr>
              <a:endParaRPr/>
            </a:p>
          </p:txBody>
        </p:sp>
      </p:grpSp>
      <p:sp>
        <p:nvSpPr>
          <p:cNvPr id="34" name="TextBox 34"/>
          <p:cNvSpPr txBox="1"/>
          <p:nvPr/>
        </p:nvSpPr>
        <p:spPr>
          <a:xfrm>
            <a:off x="514598" y="4080910"/>
            <a:ext cx="4591084" cy="110278"/>
          </a:xfrm>
          <a:prstGeom prst="rect">
            <a:avLst/>
          </a:prstGeom>
        </p:spPr>
        <p:txBody>
          <a:bodyPr lIns="0" tIns="0" rIns="0" bIns="0" rtlCol="0" anchor="t">
            <a:spAutoFit/>
          </a:bodyPr>
          <a:lstStyle/>
          <a:p>
            <a:pPr algn="ctr">
              <a:lnSpc>
                <a:spcPts val="804"/>
              </a:lnSpc>
            </a:pPr>
            <a:r>
              <a:rPr lang="en-US" sz="699">
                <a:solidFill>
                  <a:srgbClr val="000000"/>
                </a:solidFill>
                <a:latin typeface="Montserrat"/>
                <a:ea typeface="Montserrat"/>
                <a:cs typeface="Montserrat"/>
                <a:sym typeface="Montserrat"/>
              </a:rPr>
              <a:t>DAS WAREN DIE HERAUSFORDERUNGEN:</a:t>
            </a:r>
          </a:p>
        </p:txBody>
      </p:sp>
      <p:grpSp>
        <p:nvGrpSpPr>
          <p:cNvPr id="35" name="Group 35"/>
          <p:cNvGrpSpPr/>
          <p:nvPr/>
        </p:nvGrpSpPr>
        <p:grpSpPr>
          <a:xfrm>
            <a:off x="500786" y="5348478"/>
            <a:ext cx="4668860" cy="167599"/>
            <a:chOff x="0" y="0"/>
            <a:chExt cx="2279942" cy="81844"/>
          </a:xfrm>
        </p:grpSpPr>
        <p:sp>
          <p:nvSpPr>
            <p:cNvPr id="36" name="Freeform 36"/>
            <p:cNvSpPr/>
            <p:nvPr/>
          </p:nvSpPr>
          <p:spPr>
            <a:xfrm>
              <a:off x="0" y="0"/>
              <a:ext cx="2279942" cy="81844"/>
            </a:xfrm>
            <a:custGeom>
              <a:avLst/>
              <a:gdLst/>
              <a:ahLst/>
              <a:cxnLst/>
              <a:rect l="l" t="t" r="r" b="b"/>
              <a:pathLst>
                <a:path w="2279942" h="81844">
                  <a:moveTo>
                    <a:pt x="0" y="0"/>
                  </a:moveTo>
                  <a:lnTo>
                    <a:pt x="2279942" y="0"/>
                  </a:lnTo>
                  <a:lnTo>
                    <a:pt x="2279942" y="81844"/>
                  </a:lnTo>
                  <a:lnTo>
                    <a:pt x="0" y="81844"/>
                  </a:lnTo>
                  <a:close/>
                </a:path>
              </a:pathLst>
            </a:custGeom>
            <a:solidFill>
              <a:srgbClr val="F6F6F6"/>
            </a:solidFill>
          </p:spPr>
          <p:txBody>
            <a:bodyPr/>
            <a:lstStyle/>
            <a:p>
              <a:endParaRPr lang="de-DE"/>
            </a:p>
          </p:txBody>
        </p:sp>
        <p:sp>
          <p:nvSpPr>
            <p:cNvPr id="37" name="TextBox 37"/>
            <p:cNvSpPr txBox="1"/>
            <p:nvPr/>
          </p:nvSpPr>
          <p:spPr>
            <a:xfrm>
              <a:off x="0" y="-19050"/>
              <a:ext cx="2279942" cy="100894"/>
            </a:xfrm>
            <a:prstGeom prst="rect">
              <a:avLst/>
            </a:prstGeom>
          </p:spPr>
          <p:txBody>
            <a:bodyPr lIns="37281" tIns="37281" rIns="37281" bIns="37281" rtlCol="0" anchor="ctr"/>
            <a:lstStyle/>
            <a:p>
              <a:pPr algn="ctr">
                <a:lnSpc>
                  <a:spcPts val="1083"/>
                </a:lnSpc>
              </a:pPr>
              <a:endParaRPr/>
            </a:p>
          </p:txBody>
        </p:sp>
      </p:grpSp>
      <p:sp>
        <p:nvSpPr>
          <p:cNvPr id="38" name="TextBox 38"/>
          <p:cNvSpPr txBox="1"/>
          <p:nvPr/>
        </p:nvSpPr>
        <p:spPr>
          <a:xfrm>
            <a:off x="525861" y="5379180"/>
            <a:ext cx="4591084" cy="110278"/>
          </a:xfrm>
          <a:prstGeom prst="rect">
            <a:avLst/>
          </a:prstGeom>
        </p:spPr>
        <p:txBody>
          <a:bodyPr lIns="0" tIns="0" rIns="0" bIns="0" rtlCol="0" anchor="t">
            <a:spAutoFit/>
          </a:bodyPr>
          <a:lstStyle/>
          <a:p>
            <a:pPr algn="ctr">
              <a:lnSpc>
                <a:spcPts val="804"/>
              </a:lnSpc>
            </a:pPr>
            <a:r>
              <a:rPr lang="en-US" sz="699">
                <a:solidFill>
                  <a:srgbClr val="000000"/>
                </a:solidFill>
                <a:latin typeface="Montserrat"/>
                <a:ea typeface="Montserrat"/>
                <a:cs typeface="Montserrat"/>
                <a:sym typeface="Montserrat"/>
              </a:rPr>
              <a:t>DAS HABE ICH PERSÖNLICH FÜR MICH GETAN:</a:t>
            </a:r>
          </a:p>
        </p:txBody>
      </p:sp>
      <p:grpSp>
        <p:nvGrpSpPr>
          <p:cNvPr id="39" name="Group 39"/>
          <p:cNvGrpSpPr/>
          <p:nvPr/>
        </p:nvGrpSpPr>
        <p:grpSpPr>
          <a:xfrm>
            <a:off x="500786" y="6699809"/>
            <a:ext cx="4668860" cy="167599"/>
            <a:chOff x="0" y="0"/>
            <a:chExt cx="2279942" cy="81844"/>
          </a:xfrm>
        </p:grpSpPr>
        <p:sp>
          <p:nvSpPr>
            <p:cNvPr id="40" name="Freeform 40"/>
            <p:cNvSpPr/>
            <p:nvPr/>
          </p:nvSpPr>
          <p:spPr>
            <a:xfrm>
              <a:off x="0" y="0"/>
              <a:ext cx="2279942" cy="81844"/>
            </a:xfrm>
            <a:custGeom>
              <a:avLst/>
              <a:gdLst/>
              <a:ahLst/>
              <a:cxnLst/>
              <a:rect l="l" t="t" r="r" b="b"/>
              <a:pathLst>
                <a:path w="2279942" h="81844">
                  <a:moveTo>
                    <a:pt x="0" y="0"/>
                  </a:moveTo>
                  <a:lnTo>
                    <a:pt x="2279942" y="0"/>
                  </a:lnTo>
                  <a:lnTo>
                    <a:pt x="2279942" y="81844"/>
                  </a:lnTo>
                  <a:lnTo>
                    <a:pt x="0" y="81844"/>
                  </a:lnTo>
                  <a:close/>
                </a:path>
              </a:pathLst>
            </a:custGeom>
            <a:solidFill>
              <a:srgbClr val="F6F6F6"/>
            </a:solidFill>
          </p:spPr>
          <p:txBody>
            <a:bodyPr/>
            <a:lstStyle/>
            <a:p>
              <a:endParaRPr lang="de-DE"/>
            </a:p>
          </p:txBody>
        </p:sp>
        <p:sp>
          <p:nvSpPr>
            <p:cNvPr id="41" name="TextBox 41"/>
            <p:cNvSpPr txBox="1"/>
            <p:nvPr/>
          </p:nvSpPr>
          <p:spPr>
            <a:xfrm>
              <a:off x="0" y="-19050"/>
              <a:ext cx="2279942" cy="100894"/>
            </a:xfrm>
            <a:prstGeom prst="rect">
              <a:avLst/>
            </a:prstGeom>
          </p:spPr>
          <p:txBody>
            <a:bodyPr lIns="37281" tIns="37281" rIns="37281" bIns="37281" rtlCol="0" anchor="ctr"/>
            <a:lstStyle/>
            <a:p>
              <a:pPr algn="ctr">
                <a:lnSpc>
                  <a:spcPts val="1083"/>
                </a:lnSpc>
              </a:pPr>
              <a:endParaRPr/>
            </a:p>
          </p:txBody>
        </p:sp>
      </p:grpSp>
      <p:sp>
        <p:nvSpPr>
          <p:cNvPr id="42" name="TextBox 42"/>
          <p:cNvSpPr txBox="1"/>
          <p:nvPr/>
        </p:nvSpPr>
        <p:spPr>
          <a:xfrm>
            <a:off x="525861" y="6730511"/>
            <a:ext cx="4591084" cy="110278"/>
          </a:xfrm>
          <a:prstGeom prst="rect">
            <a:avLst/>
          </a:prstGeom>
        </p:spPr>
        <p:txBody>
          <a:bodyPr lIns="0" tIns="0" rIns="0" bIns="0" rtlCol="0" anchor="t">
            <a:spAutoFit/>
          </a:bodyPr>
          <a:lstStyle/>
          <a:p>
            <a:pPr algn="ctr">
              <a:lnSpc>
                <a:spcPts val="804"/>
              </a:lnSpc>
            </a:pPr>
            <a:r>
              <a:rPr lang="en-US" sz="699">
                <a:solidFill>
                  <a:srgbClr val="000000"/>
                </a:solidFill>
                <a:latin typeface="Montserrat"/>
                <a:ea typeface="Montserrat"/>
                <a:cs typeface="Montserrat"/>
                <a:sym typeface="Montserrat"/>
              </a:rPr>
              <a:t>AUF DAS HÄTTE ICH VERZICHTEN KÖNNEN: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676969">
            <a:off x="434525" y="2092797"/>
            <a:ext cx="1482070" cy="1900090"/>
          </a:xfrm>
          <a:custGeom>
            <a:avLst/>
            <a:gdLst/>
            <a:ahLst/>
            <a:cxnLst/>
            <a:rect l="l" t="t" r="r" b="b"/>
            <a:pathLst>
              <a:path w="1482070" h="1900090">
                <a:moveTo>
                  <a:pt x="0" y="0"/>
                </a:moveTo>
                <a:lnTo>
                  <a:pt x="1482070" y="0"/>
                </a:lnTo>
                <a:lnTo>
                  <a:pt x="1482070" y="1900090"/>
                </a:lnTo>
                <a:lnTo>
                  <a:pt x="0" y="19000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3562858" y="2422868"/>
            <a:ext cx="1745129" cy="1609621"/>
          </a:xfrm>
          <a:custGeom>
            <a:avLst/>
            <a:gdLst/>
            <a:ahLst/>
            <a:cxnLst/>
            <a:rect l="l" t="t" r="r" b="b"/>
            <a:pathLst>
              <a:path w="1745129" h="1609621">
                <a:moveTo>
                  <a:pt x="0" y="0"/>
                </a:moveTo>
                <a:lnTo>
                  <a:pt x="1745129" y="0"/>
                </a:lnTo>
                <a:lnTo>
                  <a:pt x="1745129" y="1609621"/>
                </a:lnTo>
                <a:lnTo>
                  <a:pt x="0" y="16096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 name="Freeform 4"/>
          <p:cNvSpPr/>
          <p:nvPr/>
        </p:nvSpPr>
        <p:spPr>
          <a:xfrm rot="-3254087">
            <a:off x="3739825" y="3945769"/>
            <a:ext cx="1589028" cy="1875463"/>
          </a:xfrm>
          <a:custGeom>
            <a:avLst/>
            <a:gdLst/>
            <a:ahLst/>
            <a:cxnLst/>
            <a:rect l="l" t="t" r="r" b="b"/>
            <a:pathLst>
              <a:path w="1589028" h="1875463">
                <a:moveTo>
                  <a:pt x="0" y="0"/>
                </a:moveTo>
                <a:lnTo>
                  <a:pt x="1589028" y="0"/>
                </a:lnTo>
                <a:lnTo>
                  <a:pt x="1589028" y="1875463"/>
                </a:lnTo>
                <a:lnTo>
                  <a:pt x="0" y="18754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5" name="Freeform 5"/>
          <p:cNvSpPr/>
          <p:nvPr/>
        </p:nvSpPr>
        <p:spPr>
          <a:xfrm>
            <a:off x="0" y="3605454"/>
            <a:ext cx="1812848" cy="2009557"/>
          </a:xfrm>
          <a:custGeom>
            <a:avLst/>
            <a:gdLst/>
            <a:ahLst/>
            <a:cxnLst/>
            <a:rect l="l" t="t" r="r" b="b"/>
            <a:pathLst>
              <a:path w="1812848" h="2009557">
                <a:moveTo>
                  <a:pt x="0" y="0"/>
                </a:moveTo>
                <a:lnTo>
                  <a:pt x="1812848" y="0"/>
                </a:lnTo>
                <a:lnTo>
                  <a:pt x="1812848" y="2009557"/>
                </a:lnTo>
                <a:lnTo>
                  <a:pt x="0" y="200955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6" name="Freeform 6"/>
          <p:cNvSpPr/>
          <p:nvPr/>
        </p:nvSpPr>
        <p:spPr>
          <a:xfrm rot="-1783313">
            <a:off x="810111" y="5226181"/>
            <a:ext cx="1761112" cy="1687465"/>
          </a:xfrm>
          <a:custGeom>
            <a:avLst/>
            <a:gdLst/>
            <a:ahLst/>
            <a:cxnLst/>
            <a:rect l="l" t="t" r="r" b="b"/>
            <a:pathLst>
              <a:path w="1761112" h="1687465">
                <a:moveTo>
                  <a:pt x="0" y="0"/>
                </a:moveTo>
                <a:lnTo>
                  <a:pt x="1761112" y="0"/>
                </a:lnTo>
                <a:lnTo>
                  <a:pt x="1761112" y="1687466"/>
                </a:lnTo>
                <a:lnTo>
                  <a:pt x="0" y="168746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7" name="Freeform 7"/>
          <p:cNvSpPr/>
          <p:nvPr/>
        </p:nvSpPr>
        <p:spPr>
          <a:xfrm rot="5339522" flipH="1">
            <a:off x="3048358" y="5220127"/>
            <a:ext cx="1476404" cy="1892825"/>
          </a:xfrm>
          <a:custGeom>
            <a:avLst/>
            <a:gdLst/>
            <a:ahLst/>
            <a:cxnLst/>
            <a:rect l="l" t="t" r="r" b="b"/>
            <a:pathLst>
              <a:path w="1476404" h="1892825">
                <a:moveTo>
                  <a:pt x="1476404" y="0"/>
                </a:moveTo>
                <a:lnTo>
                  <a:pt x="0" y="0"/>
                </a:lnTo>
                <a:lnTo>
                  <a:pt x="0" y="1892825"/>
                </a:lnTo>
                <a:lnTo>
                  <a:pt x="1476404" y="1892825"/>
                </a:lnTo>
                <a:lnTo>
                  <a:pt x="147640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rot="4677768" flipH="1">
            <a:off x="2085865" y="1643141"/>
            <a:ext cx="1693331" cy="1877071"/>
          </a:xfrm>
          <a:custGeom>
            <a:avLst/>
            <a:gdLst/>
            <a:ahLst/>
            <a:cxnLst/>
            <a:rect l="l" t="t" r="r" b="b"/>
            <a:pathLst>
              <a:path w="1693331" h="1877071">
                <a:moveTo>
                  <a:pt x="1693330" y="0"/>
                </a:moveTo>
                <a:lnTo>
                  <a:pt x="0" y="0"/>
                </a:lnTo>
                <a:lnTo>
                  <a:pt x="0" y="1877070"/>
                </a:lnTo>
                <a:lnTo>
                  <a:pt x="1693330" y="1877070"/>
                </a:lnTo>
                <a:lnTo>
                  <a:pt x="169333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grpSp>
        <p:nvGrpSpPr>
          <p:cNvPr id="9" name="Group 9"/>
          <p:cNvGrpSpPr/>
          <p:nvPr/>
        </p:nvGrpSpPr>
        <p:grpSpPr>
          <a:xfrm>
            <a:off x="2399928" y="2017776"/>
            <a:ext cx="1018790" cy="405092"/>
            <a:chOff x="0" y="0"/>
            <a:chExt cx="1358386" cy="540123"/>
          </a:xfrm>
        </p:grpSpPr>
        <p:sp>
          <p:nvSpPr>
            <p:cNvPr id="10" name="TextBox 10"/>
            <p:cNvSpPr txBox="1"/>
            <p:nvPr/>
          </p:nvSpPr>
          <p:spPr>
            <a:xfrm>
              <a:off x="0" y="0"/>
              <a:ext cx="1358386" cy="159481"/>
            </a:xfrm>
            <a:prstGeom prst="rect">
              <a:avLst/>
            </a:prstGeom>
          </p:spPr>
          <p:txBody>
            <a:bodyPr lIns="0" tIns="0" rIns="0" bIns="0" rtlCol="0" anchor="t">
              <a:spAutoFit/>
            </a:bodyPr>
            <a:lstStyle/>
            <a:p>
              <a:pPr marL="0" lvl="0" indent="0" algn="ctr">
                <a:lnSpc>
                  <a:spcPts val="968"/>
                </a:lnSpc>
              </a:pPr>
              <a:r>
                <a:rPr lang="en-US" sz="807">
                  <a:solidFill>
                    <a:srgbClr val="000000"/>
                  </a:solidFill>
                  <a:latin typeface="Montserrat Classic"/>
                  <a:ea typeface="Montserrat Classic"/>
                  <a:cs typeface="Montserrat Classic"/>
                  <a:sym typeface="Montserrat Classic"/>
                </a:rPr>
                <a:t>Montag</a:t>
              </a:r>
            </a:p>
          </p:txBody>
        </p:sp>
        <p:sp>
          <p:nvSpPr>
            <p:cNvPr id="11" name="TextBox 11"/>
            <p:cNvSpPr txBox="1"/>
            <p:nvPr/>
          </p:nvSpPr>
          <p:spPr>
            <a:xfrm>
              <a:off x="23624" y="221160"/>
              <a:ext cx="1311139" cy="318962"/>
            </a:xfrm>
            <a:prstGeom prst="rect">
              <a:avLst/>
            </a:prstGeom>
          </p:spPr>
          <p:txBody>
            <a:bodyPr lIns="0" tIns="0" rIns="0" bIns="0" rtlCol="0" anchor="t">
              <a:spAutoFit/>
            </a:bodyPr>
            <a:lstStyle/>
            <a:p>
              <a:pPr marL="0" lvl="0" indent="0" algn="ctr">
                <a:lnSpc>
                  <a:spcPts val="968"/>
                </a:lnSpc>
              </a:pPr>
              <a:r>
                <a:rPr lang="en-US" sz="807">
                  <a:solidFill>
                    <a:srgbClr val="000000"/>
                  </a:solidFill>
                  <a:latin typeface="Montserrat"/>
                  <a:ea typeface="Montserrat"/>
                  <a:cs typeface="Montserrat"/>
                  <a:sym typeface="Montserrat"/>
                </a:rPr>
                <a:t>Beschreibe Dich in 10 Wörtern!</a:t>
              </a:r>
            </a:p>
          </p:txBody>
        </p:sp>
      </p:grpSp>
      <p:grpSp>
        <p:nvGrpSpPr>
          <p:cNvPr id="12" name="Group 12"/>
          <p:cNvGrpSpPr/>
          <p:nvPr/>
        </p:nvGrpSpPr>
        <p:grpSpPr>
          <a:xfrm>
            <a:off x="3896327" y="2800802"/>
            <a:ext cx="1078192" cy="524703"/>
            <a:chOff x="0" y="0"/>
            <a:chExt cx="1437590" cy="699604"/>
          </a:xfrm>
        </p:grpSpPr>
        <p:sp>
          <p:nvSpPr>
            <p:cNvPr id="13" name="TextBox 13"/>
            <p:cNvSpPr txBox="1"/>
            <p:nvPr/>
          </p:nvSpPr>
          <p:spPr>
            <a:xfrm>
              <a:off x="0" y="0"/>
              <a:ext cx="1437590" cy="159481"/>
            </a:xfrm>
            <a:prstGeom prst="rect">
              <a:avLst/>
            </a:prstGeom>
          </p:spPr>
          <p:txBody>
            <a:bodyPr lIns="0" tIns="0" rIns="0" bIns="0" rtlCol="0" anchor="t">
              <a:spAutoFit/>
            </a:bodyPr>
            <a:lstStyle/>
            <a:p>
              <a:pPr marL="0" lvl="0" indent="0" algn="ctr">
                <a:lnSpc>
                  <a:spcPts val="968"/>
                </a:lnSpc>
                <a:spcBef>
                  <a:spcPct val="0"/>
                </a:spcBef>
              </a:pPr>
              <a:r>
                <a:rPr lang="en-US" sz="807">
                  <a:solidFill>
                    <a:srgbClr val="000000"/>
                  </a:solidFill>
                  <a:latin typeface="Montserrat Classic"/>
                  <a:ea typeface="Montserrat Classic"/>
                  <a:cs typeface="Montserrat Classic"/>
                  <a:sym typeface="Montserrat Classic"/>
                </a:rPr>
                <a:t>Dienstag</a:t>
              </a:r>
            </a:p>
          </p:txBody>
        </p:sp>
        <p:sp>
          <p:nvSpPr>
            <p:cNvPr id="14" name="TextBox 14"/>
            <p:cNvSpPr txBox="1"/>
            <p:nvPr/>
          </p:nvSpPr>
          <p:spPr>
            <a:xfrm>
              <a:off x="25001" y="221160"/>
              <a:ext cx="1387588" cy="478444"/>
            </a:xfrm>
            <a:prstGeom prst="rect">
              <a:avLst/>
            </a:prstGeom>
          </p:spPr>
          <p:txBody>
            <a:bodyPr lIns="0" tIns="0" rIns="0" bIns="0" rtlCol="0" anchor="t">
              <a:spAutoFit/>
            </a:bodyPr>
            <a:lstStyle/>
            <a:p>
              <a:pPr algn="ctr">
                <a:lnSpc>
                  <a:spcPts val="968"/>
                </a:lnSpc>
              </a:pPr>
              <a:r>
                <a:rPr lang="en-US" sz="807">
                  <a:solidFill>
                    <a:srgbClr val="000000"/>
                  </a:solidFill>
                  <a:latin typeface="Montserrat"/>
                  <a:ea typeface="Montserrat"/>
                  <a:cs typeface="Montserrat"/>
                  <a:sym typeface="Montserrat"/>
                </a:rPr>
                <a:t>Was sind Deine 3 persönlichen</a:t>
              </a:r>
            </a:p>
            <a:p>
              <a:pPr marL="0" lvl="0" indent="0" algn="ctr">
                <a:lnSpc>
                  <a:spcPts val="968"/>
                </a:lnSpc>
                <a:spcBef>
                  <a:spcPct val="0"/>
                </a:spcBef>
              </a:pPr>
              <a:r>
                <a:rPr lang="en-US" sz="807">
                  <a:solidFill>
                    <a:srgbClr val="000000"/>
                  </a:solidFill>
                  <a:latin typeface="Montserrat"/>
                  <a:ea typeface="Montserrat"/>
                  <a:cs typeface="Montserrat"/>
                  <a:sym typeface="Montserrat"/>
                </a:rPr>
                <a:t>Grenzen?</a:t>
              </a:r>
            </a:p>
          </p:txBody>
        </p:sp>
      </p:grpSp>
      <p:grpSp>
        <p:nvGrpSpPr>
          <p:cNvPr id="15" name="Group 15"/>
          <p:cNvGrpSpPr/>
          <p:nvPr/>
        </p:nvGrpSpPr>
        <p:grpSpPr>
          <a:xfrm>
            <a:off x="3786560" y="4251285"/>
            <a:ext cx="1449467" cy="514686"/>
            <a:chOff x="0" y="0"/>
            <a:chExt cx="1932623" cy="686248"/>
          </a:xfrm>
        </p:grpSpPr>
        <p:sp>
          <p:nvSpPr>
            <p:cNvPr id="16" name="TextBox 16"/>
            <p:cNvSpPr txBox="1"/>
            <p:nvPr/>
          </p:nvSpPr>
          <p:spPr>
            <a:xfrm>
              <a:off x="0" y="0"/>
              <a:ext cx="1932623" cy="159481"/>
            </a:xfrm>
            <a:prstGeom prst="rect">
              <a:avLst/>
            </a:prstGeom>
          </p:spPr>
          <p:txBody>
            <a:bodyPr lIns="0" tIns="0" rIns="0" bIns="0" rtlCol="0" anchor="t">
              <a:spAutoFit/>
            </a:bodyPr>
            <a:lstStyle/>
            <a:p>
              <a:pPr marL="0" lvl="0" indent="0" algn="ctr">
                <a:lnSpc>
                  <a:spcPts val="968"/>
                </a:lnSpc>
                <a:spcBef>
                  <a:spcPct val="0"/>
                </a:spcBef>
              </a:pPr>
              <a:r>
                <a:rPr lang="en-US" sz="807">
                  <a:solidFill>
                    <a:srgbClr val="000000"/>
                  </a:solidFill>
                  <a:latin typeface="Montserrat Classic"/>
                  <a:ea typeface="Montserrat Classic"/>
                  <a:cs typeface="Montserrat Classic"/>
                  <a:sym typeface="Montserrat Classic"/>
                </a:rPr>
                <a:t>Mittwoch</a:t>
              </a:r>
            </a:p>
          </p:txBody>
        </p:sp>
        <p:sp>
          <p:nvSpPr>
            <p:cNvPr id="17" name="TextBox 17"/>
            <p:cNvSpPr txBox="1"/>
            <p:nvPr/>
          </p:nvSpPr>
          <p:spPr>
            <a:xfrm>
              <a:off x="33610" y="207804"/>
              <a:ext cx="1865402" cy="478444"/>
            </a:xfrm>
            <a:prstGeom prst="rect">
              <a:avLst/>
            </a:prstGeom>
          </p:spPr>
          <p:txBody>
            <a:bodyPr lIns="0" tIns="0" rIns="0" bIns="0" rtlCol="0" anchor="t">
              <a:spAutoFit/>
            </a:bodyPr>
            <a:lstStyle/>
            <a:p>
              <a:pPr marL="0" lvl="0" indent="0" algn="ctr">
                <a:lnSpc>
                  <a:spcPts val="968"/>
                </a:lnSpc>
                <a:spcBef>
                  <a:spcPct val="0"/>
                </a:spcBef>
              </a:pPr>
              <a:r>
                <a:rPr lang="en-US" sz="807">
                  <a:solidFill>
                    <a:srgbClr val="000000"/>
                  </a:solidFill>
                  <a:latin typeface="Montserrat"/>
                  <a:ea typeface="Montserrat"/>
                  <a:cs typeface="Montserrat"/>
                  <a:sym typeface="Montserrat"/>
                </a:rPr>
                <a:t>Für was brennst Du? Schreibe Deine 5 Leidenschaften auf.</a:t>
              </a:r>
            </a:p>
          </p:txBody>
        </p:sp>
      </p:grpSp>
      <p:grpSp>
        <p:nvGrpSpPr>
          <p:cNvPr id="18" name="Group 18"/>
          <p:cNvGrpSpPr/>
          <p:nvPr/>
        </p:nvGrpSpPr>
        <p:grpSpPr>
          <a:xfrm>
            <a:off x="2876060" y="5747757"/>
            <a:ext cx="1373596" cy="524703"/>
            <a:chOff x="0" y="0"/>
            <a:chExt cx="1831462" cy="699604"/>
          </a:xfrm>
        </p:grpSpPr>
        <p:sp>
          <p:nvSpPr>
            <p:cNvPr id="19" name="TextBox 19"/>
            <p:cNvSpPr txBox="1"/>
            <p:nvPr/>
          </p:nvSpPr>
          <p:spPr>
            <a:xfrm>
              <a:off x="0" y="0"/>
              <a:ext cx="1831462" cy="159481"/>
            </a:xfrm>
            <a:prstGeom prst="rect">
              <a:avLst/>
            </a:prstGeom>
          </p:spPr>
          <p:txBody>
            <a:bodyPr lIns="0" tIns="0" rIns="0" bIns="0" rtlCol="0" anchor="t">
              <a:spAutoFit/>
            </a:bodyPr>
            <a:lstStyle/>
            <a:p>
              <a:pPr marL="0" lvl="0" indent="0" algn="ctr">
                <a:lnSpc>
                  <a:spcPts val="968"/>
                </a:lnSpc>
                <a:spcBef>
                  <a:spcPct val="0"/>
                </a:spcBef>
              </a:pPr>
              <a:r>
                <a:rPr lang="en-US" sz="807">
                  <a:solidFill>
                    <a:srgbClr val="000000"/>
                  </a:solidFill>
                  <a:latin typeface="Montserrat Classic"/>
                  <a:ea typeface="Montserrat Classic"/>
                  <a:cs typeface="Montserrat Classic"/>
                  <a:sym typeface="Montserrat Classic"/>
                </a:rPr>
                <a:t>Donnerstag</a:t>
              </a:r>
            </a:p>
          </p:txBody>
        </p:sp>
        <p:sp>
          <p:nvSpPr>
            <p:cNvPr id="20" name="TextBox 20"/>
            <p:cNvSpPr txBox="1"/>
            <p:nvPr/>
          </p:nvSpPr>
          <p:spPr>
            <a:xfrm>
              <a:off x="31851" y="221160"/>
              <a:ext cx="1767760" cy="478444"/>
            </a:xfrm>
            <a:prstGeom prst="rect">
              <a:avLst/>
            </a:prstGeom>
          </p:spPr>
          <p:txBody>
            <a:bodyPr lIns="0" tIns="0" rIns="0" bIns="0" rtlCol="0" anchor="t">
              <a:spAutoFit/>
            </a:bodyPr>
            <a:lstStyle/>
            <a:p>
              <a:pPr algn="ctr">
                <a:lnSpc>
                  <a:spcPts val="968"/>
                </a:lnSpc>
              </a:pPr>
              <a:r>
                <a:rPr lang="en-US" sz="807">
                  <a:solidFill>
                    <a:srgbClr val="000000"/>
                  </a:solidFill>
                  <a:latin typeface="Montserrat"/>
                  <a:ea typeface="Montserrat"/>
                  <a:cs typeface="Montserrat"/>
                  <a:sym typeface="Montserrat"/>
                </a:rPr>
                <a:t>Was sind Deine 5 </a:t>
              </a:r>
            </a:p>
            <a:p>
              <a:pPr marL="0" lvl="0" indent="0" algn="ctr">
                <a:lnSpc>
                  <a:spcPts val="968"/>
                </a:lnSpc>
                <a:spcBef>
                  <a:spcPct val="0"/>
                </a:spcBef>
              </a:pPr>
              <a:r>
                <a:rPr lang="en-US" sz="807">
                  <a:solidFill>
                    <a:srgbClr val="000000"/>
                  </a:solidFill>
                  <a:latin typeface="Montserrat"/>
                  <a:ea typeface="Montserrat"/>
                  <a:cs typeface="Montserrat"/>
                  <a:sym typeface="Montserrat"/>
                </a:rPr>
                <a:t>Super-Power-Eigenschaften?</a:t>
              </a:r>
            </a:p>
          </p:txBody>
        </p:sp>
      </p:grpSp>
      <p:grpSp>
        <p:nvGrpSpPr>
          <p:cNvPr id="21" name="Group 21"/>
          <p:cNvGrpSpPr/>
          <p:nvPr/>
        </p:nvGrpSpPr>
        <p:grpSpPr>
          <a:xfrm>
            <a:off x="981407" y="5867368"/>
            <a:ext cx="1418521" cy="405092"/>
            <a:chOff x="0" y="0"/>
            <a:chExt cx="1891361" cy="540123"/>
          </a:xfrm>
        </p:grpSpPr>
        <p:sp>
          <p:nvSpPr>
            <p:cNvPr id="22" name="TextBox 22"/>
            <p:cNvSpPr txBox="1"/>
            <p:nvPr/>
          </p:nvSpPr>
          <p:spPr>
            <a:xfrm>
              <a:off x="0" y="0"/>
              <a:ext cx="1891361" cy="159481"/>
            </a:xfrm>
            <a:prstGeom prst="rect">
              <a:avLst/>
            </a:prstGeom>
          </p:spPr>
          <p:txBody>
            <a:bodyPr lIns="0" tIns="0" rIns="0" bIns="0" rtlCol="0" anchor="t">
              <a:spAutoFit/>
            </a:bodyPr>
            <a:lstStyle/>
            <a:p>
              <a:pPr marL="0" lvl="0" indent="0" algn="ctr">
                <a:lnSpc>
                  <a:spcPts val="968"/>
                </a:lnSpc>
                <a:spcBef>
                  <a:spcPct val="0"/>
                </a:spcBef>
              </a:pPr>
              <a:r>
                <a:rPr lang="en-US" sz="807">
                  <a:solidFill>
                    <a:srgbClr val="000000"/>
                  </a:solidFill>
                  <a:latin typeface="Montserrat Classic"/>
                  <a:ea typeface="Montserrat Classic"/>
                  <a:cs typeface="Montserrat Classic"/>
                  <a:sym typeface="Montserrat Classic"/>
                </a:rPr>
                <a:t>Freitag</a:t>
              </a:r>
            </a:p>
          </p:txBody>
        </p:sp>
        <p:sp>
          <p:nvSpPr>
            <p:cNvPr id="23" name="TextBox 23"/>
            <p:cNvSpPr txBox="1"/>
            <p:nvPr/>
          </p:nvSpPr>
          <p:spPr>
            <a:xfrm>
              <a:off x="32893" y="221160"/>
              <a:ext cx="1825576" cy="318962"/>
            </a:xfrm>
            <a:prstGeom prst="rect">
              <a:avLst/>
            </a:prstGeom>
          </p:spPr>
          <p:txBody>
            <a:bodyPr lIns="0" tIns="0" rIns="0" bIns="0" rtlCol="0" anchor="t">
              <a:spAutoFit/>
            </a:bodyPr>
            <a:lstStyle/>
            <a:p>
              <a:pPr marL="0" lvl="0" indent="0" algn="ctr">
                <a:lnSpc>
                  <a:spcPts val="968"/>
                </a:lnSpc>
                <a:spcBef>
                  <a:spcPct val="0"/>
                </a:spcBef>
              </a:pPr>
              <a:r>
                <a:rPr lang="en-US" sz="807">
                  <a:solidFill>
                    <a:srgbClr val="000000"/>
                  </a:solidFill>
                  <a:latin typeface="Montserrat"/>
                  <a:ea typeface="Montserrat"/>
                  <a:cs typeface="Montserrat"/>
                  <a:sym typeface="Montserrat"/>
                </a:rPr>
                <a:t>Welche 3 Dinge möchtest Du an Dir optimieren?</a:t>
              </a:r>
            </a:p>
          </p:txBody>
        </p:sp>
      </p:grpSp>
      <p:sp>
        <p:nvSpPr>
          <p:cNvPr id="24" name="TextBox 24"/>
          <p:cNvSpPr txBox="1"/>
          <p:nvPr/>
        </p:nvSpPr>
        <p:spPr>
          <a:xfrm>
            <a:off x="327951" y="4023595"/>
            <a:ext cx="1156947" cy="103717"/>
          </a:xfrm>
          <a:prstGeom prst="rect">
            <a:avLst/>
          </a:prstGeom>
        </p:spPr>
        <p:txBody>
          <a:bodyPr lIns="0" tIns="0" rIns="0" bIns="0" rtlCol="0" anchor="t">
            <a:spAutoFit/>
          </a:bodyPr>
          <a:lstStyle/>
          <a:p>
            <a:pPr marL="0" lvl="0" indent="0" algn="ctr">
              <a:lnSpc>
                <a:spcPts val="840"/>
              </a:lnSpc>
              <a:spcBef>
                <a:spcPct val="0"/>
              </a:spcBef>
            </a:pPr>
            <a:r>
              <a:rPr lang="en-US" sz="700">
                <a:solidFill>
                  <a:srgbClr val="000000"/>
                </a:solidFill>
                <a:latin typeface="Montserrat Classic"/>
                <a:ea typeface="Montserrat Classic"/>
                <a:cs typeface="Montserrat Classic"/>
                <a:sym typeface="Montserrat Classic"/>
              </a:rPr>
              <a:t>Samstag</a:t>
            </a:r>
          </a:p>
        </p:txBody>
      </p:sp>
      <p:sp>
        <p:nvSpPr>
          <p:cNvPr id="25" name="TextBox 25"/>
          <p:cNvSpPr txBox="1"/>
          <p:nvPr/>
        </p:nvSpPr>
        <p:spPr>
          <a:xfrm>
            <a:off x="348071" y="4195834"/>
            <a:ext cx="1116706" cy="320675"/>
          </a:xfrm>
          <a:prstGeom prst="rect">
            <a:avLst/>
          </a:prstGeom>
        </p:spPr>
        <p:txBody>
          <a:bodyPr lIns="0" tIns="0" rIns="0" bIns="0" rtlCol="0" anchor="t">
            <a:spAutoFit/>
          </a:bodyPr>
          <a:lstStyle/>
          <a:p>
            <a:pPr marL="0" lvl="0" indent="0" algn="ctr">
              <a:lnSpc>
                <a:spcPts val="840"/>
              </a:lnSpc>
              <a:spcBef>
                <a:spcPct val="0"/>
              </a:spcBef>
            </a:pPr>
            <a:r>
              <a:rPr lang="en-US" sz="700">
                <a:solidFill>
                  <a:srgbClr val="000000"/>
                </a:solidFill>
                <a:latin typeface="Montserrat"/>
                <a:ea typeface="Montserrat"/>
                <a:cs typeface="Montserrat"/>
                <a:sym typeface="Montserrat"/>
              </a:rPr>
              <a:t>Welche 5 Qualitäten bewunderst Du an anderen Personen?</a:t>
            </a:r>
          </a:p>
        </p:txBody>
      </p:sp>
      <p:grpSp>
        <p:nvGrpSpPr>
          <p:cNvPr id="26" name="Group 26"/>
          <p:cNvGrpSpPr/>
          <p:nvPr/>
        </p:nvGrpSpPr>
        <p:grpSpPr>
          <a:xfrm>
            <a:off x="348071" y="2542076"/>
            <a:ext cx="1571762" cy="405092"/>
            <a:chOff x="0" y="0"/>
            <a:chExt cx="2095683" cy="540123"/>
          </a:xfrm>
        </p:grpSpPr>
        <p:sp>
          <p:nvSpPr>
            <p:cNvPr id="27" name="TextBox 27"/>
            <p:cNvSpPr txBox="1"/>
            <p:nvPr/>
          </p:nvSpPr>
          <p:spPr>
            <a:xfrm>
              <a:off x="0" y="0"/>
              <a:ext cx="2095683" cy="159481"/>
            </a:xfrm>
            <a:prstGeom prst="rect">
              <a:avLst/>
            </a:prstGeom>
          </p:spPr>
          <p:txBody>
            <a:bodyPr lIns="0" tIns="0" rIns="0" bIns="0" rtlCol="0" anchor="t">
              <a:spAutoFit/>
            </a:bodyPr>
            <a:lstStyle/>
            <a:p>
              <a:pPr marL="0" lvl="0" indent="0" algn="ctr">
                <a:lnSpc>
                  <a:spcPts val="968"/>
                </a:lnSpc>
                <a:spcBef>
                  <a:spcPct val="0"/>
                </a:spcBef>
              </a:pPr>
              <a:r>
                <a:rPr lang="en-US" sz="807">
                  <a:solidFill>
                    <a:srgbClr val="000000"/>
                  </a:solidFill>
                  <a:latin typeface="Montserrat Classic"/>
                  <a:ea typeface="Montserrat Classic"/>
                  <a:cs typeface="Montserrat Classic"/>
                  <a:sym typeface="Montserrat Classic"/>
                </a:rPr>
                <a:t>Sonntag</a:t>
              </a:r>
            </a:p>
          </p:txBody>
        </p:sp>
        <p:sp>
          <p:nvSpPr>
            <p:cNvPr id="28" name="TextBox 28"/>
            <p:cNvSpPr txBox="1"/>
            <p:nvPr/>
          </p:nvSpPr>
          <p:spPr>
            <a:xfrm>
              <a:off x="36446" y="221160"/>
              <a:ext cx="2022791" cy="318962"/>
            </a:xfrm>
            <a:prstGeom prst="rect">
              <a:avLst/>
            </a:prstGeom>
          </p:spPr>
          <p:txBody>
            <a:bodyPr lIns="0" tIns="0" rIns="0" bIns="0" rtlCol="0" anchor="t">
              <a:spAutoFit/>
            </a:bodyPr>
            <a:lstStyle/>
            <a:p>
              <a:pPr marL="0" lvl="0" indent="0" algn="ctr">
                <a:lnSpc>
                  <a:spcPts val="968"/>
                </a:lnSpc>
                <a:spcBef>
                  <a:spcPct val="0"/>
                </a:spcBef>
              </a:pPr>
              <a:r>
                <a:rPr lang="en-US" sz="807">
                  <a:solidFill>
                    <a:srgbClr val="000000"/>
                  </a:solidFill>
                  <a:latin typeface="Montserrat"/>
                  <a:ea typeface="Montserrat"/>
                  <a:cs typeface="Montserrat"/>
                  <a:sym typeface="Montserrat"/>
                </a:rPr>
                <a:t>Welche 3 neuen Dinge würdest Du gerne lernen?</a:t>
              </a:r>
            </a:p>
          </p:txBody>
        </p:sp>
      </p:grpSp>
      <p:grpSp>
        <p:nvGrpSpPr>
          <p:cNvPr id="29" name="Group 29"/>
          <p:cNvGrpSpPr/>
          <p:nvPr/>
        </p:nvGrpSpPr>
        <p:grpSpPr>
          <a:xfrm>
            <a:off x="-371605" y="559440"/>
            <a:ext cx="6337610" cy="587702"/>
            <a:chOff x="0" y="0"/>
            <a:chExt cx="8061257" cy="747540"/>
          </a:xfrm>
        </p:grpSpPr>
        <p:sp>
          <p:nvSpPr>
            <p:cNvPr id="30" name="Freeform 30"/>
            <p:cNvSpPr/>
            <p:nvPr/>
          </p:nvSpPr>
          <p:spPr>
            <a:xfrm>
              <a:off x="0" y="0"/>
              <a:ext cx="8061257" cy="747540"/>
            </a:xfrm>
            <a:custGeom>
              <a:avLst/>
              <a:gdLst/>
              <a:ahLst/>
              <a:cxnLst/>
              <a:rect l="l" t="t" r="r" b="b"/>
              <a:pathLst>
                <a:path w="8061257" h="747540">
                  <a:moveTo>
                    <a:pt x="0" y="0"/>
                  </a:moveTo>
                  <a:lnTo>
                    <a:pt x="8061257" y="0"/>
                  </a:lnTo>
                  <a:lnTo>
                    <a:pt x="8061257" y="747540"/>
                  </a:lnTo>
                  <a:lnTo>
                    <a:pt x="0" y="747540"/>
                  </a:lnTo>
                  <a:close/>
                </a:path>
              </a:pathLst>
            </a:custGeom>
            <a:solidFill>
              <a:srgbClr val="F6F6F6"/>
            </a:solidFill>
          </p:spPr>
          <p:txBody>
            <a:bodyPr/>
            <a:lstStyle/>
            <a:p>
              <a:endParaRPr lang="de-DE"/>
            </a:p>
          </p:txBody>
        </p:sp>
      </p:grpSp>
      <p:sp>
        <p:nvSpPr>
          <p:cNvPr id="31" name="TextBox 31"/>
          <p:cNvSpPr txBox="1"/>
          <p:nvPr/>
        </p:nvSpPr>
        <p:spPr>
          <a:xfrm>
            <a:off x="577934" y="684915"/>
            <a:ext cx="4438532" cy="355802"/>
          </a:xfrm>
          <a:prstGeom prst="rect">
            <a:avLst/>
          </a:prstGeom>
        </p:spPr>
        <p:txBody>
          <a:bodyPr lIns="0" tIns="0" rIns="0" bIns="0" rtlCol="0" anchor="t">
            <a:spAutoFit/>
          </a:bodyPr>
          <a:lstStyle/>
          <a:p>
            <a:pPr algn="ctr">
              <a:lnSpc>
                <a:spcPts val="2800"/>
              </a:lnSpc>
            </a:pPr>
            <a:r>
              <a:rPr lang="en-US" sz="2522" spc="252">
                <a:solidFill>
                  <a:srgbClr val="444444"/>
                </a:solidFill>
                <a:latin typeface="Montserrat"/>
                <a:ea typeface="Montserrat"/>
                <a:cs typeface="Montserrat"/>
                <a:sym typeface="Montserrat"/>
              </a:rPr>
              <a:t>7 TAGES JOURNAL</a:t>
            </a:r>
          </a:p>
        </p:txBody>
      </p:sp>
      <p:sp>
        <p:nvSpPr>
          <p:cNvPr id="32" name="TextBox 32"/>
          <p:cNvSpPr txBox="1"/>
          <p:nvPr/>
        </p:nvSpPr>
        <p:spPr>
          <a:xfrm>
            <a:off x="1870162" y="3862505"/>
            <a:ext cx="1692696" cy="113242"/>
          </a:xfrm>
          <a:prstGeom prst="rect">
            <a:avLst/>
          </a:prstGeom>
        </p:spPr>
        <p:txBody>
          <a:bodyPr lIns="0" tIns="0" rIns="0" bIns="0" rtlCol="0" anchor="t">
            <a:spAutoFit/>
          </a:bodyPr>
          <a:lstStyle/>
          <a:p>
            <a:pPr marL="0" lvl="0" indent="0" algn="ctr">
              <a:lnSpc>
                <a:spcPts val="840"/>
              </a:lnSpc>
              <a:spcBef>
                <a:spcPct val="0"/>
              </a:spcBef>
            </a:pPr>
            <a:r>
              <a:rPr lang="en-US" sz="700">
                <a:solidFill>
                  <a:srgbClr val="000000"/>
                </a:solidFill>
                <a:latin typeface="Montserrat"/>
                <a:ea typeface="Montserrat"/>
                <a:cs typeface="Montserrat"/>
                <a:sym typeface="Montserrat"/>
              </a:rPr>
              <a:t>MEINE AFFIRMATION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1545" y="1736735"/>
            <a:ext cx="2219266" cy="1664450"/>
            <a:chOff x="0" y="0"/>
            <a:chExt cx="1083733" cy="812800"/>
          </a:xfrm>
        </p:grpSpPr>
        <p:sp>
          <p:nvSpPr>
            <p:cNvPr id="3" name="Freeform 3"/>
            <p:cNvSpPr/>
            <p:nvPr/>
          </p:nvSpPr>
          <p:spPr>
            <a:xfrm>
              <a:off x="0" y="0"/>
              <a:ext cx="1083733" cy="812800"/>
            </a:xfrm>
            <a:custGeom>
              <a:avLst/>
              <a:gdLst/>
              <a:ahLst/>
              <a:cxnLst/>
              <a:rect l="l" t="t" r="r" b="b"/>
              <a:pathLst>
                <a:path w="1083733" h="812800">
                  <a:moveTo>
                    <a:pt x="0" y="0"/>
                  </a:moveTo>
                  <a:lnTo>
                    <a:pt x="1083733" y="0"/>
                  </a:lnTo>
                  <a:lnTo>
                    <a:pt x="1083733" y="812800"/>
                  </a:lnTo>
                  <a:lnTo>
                    <a:pt x="0" y="812800"/>
                  </a:lnTo>
                  <a:close/>
                </a:path>
              </a:pathLst>
            </a:custGeom>
            <a:solidFill>
              <a:srgbClr val="F6F6F6"/>
            </a:solidFill>
          </p:spPr>
          <p:txBody>
            <a:bodyPr/>
            <a:lstStyle/>
            <a:p>
              <a:endParaRPr lang="de-DE"/>
            </a:p>
          </p:txBody>
        </p:sp>
        <p:sp>
          <p:nvSpPr>
            <p:cNvPr id="4" name="TextBox 4"/>
            <p:cNvSpPr txBox="1"/>
            <p:nvPr/>
          </p:nvSpPr>
          <p:spPr>
            <a:xfrm>
              <a:off x="0" y="-19050"/>
              <a:ext cx="1083733" cy="831850"/>
            </a:xfrm>
            <a:prstGeom prst="rect">
              <a:avLst/>
            </a:prstGeom>
          </p:spPr>
          <p:txBody>
            <a:bodyPr lIns="37281" tIns="37281" rIns="37281" bIns="37281" rtlCol="0" anchor="ctr"/>
            <a:lstStyle/>
            <a:p>
              <a:pPr algn="ctr">
                <a:lnSpc>
                  <a:spcPts val="1438"/>
                </a:lnSpc>
                <a:spcBef>
                  <a:spcPct val="0"/>
                </a:spcBef>
              </a:pPr>
              <a:endParaRPr/>
            </a:p>
          </p:txBody>
        </p:sp>
      </p:grpSp>
      <p:grpSp>
        <p:nvGrpSpPr>
          <p:cNvPr id="5" name="Group 5"/>
          <p:cNvGrpSpPr/>
          <p:nvPr/>
        </p:nvGrpSpPr>
        <p:grpSpPr>
          <a:xfrm>
            <a:off x="2893589" y="1736735"/>
            <a:ext cx="2219266" cy="1664450"/>
            <a:chOff x="0" y="0"/>
            <a:chExt cx="1083733" cy="812800"/>
          </a:xfrm>
        </p:grpSpPr>
        <p:sp>
          <p:nvSpPr>
            <p:cNvPr id="6" name="Freeform 6"/>
            <p:cNvSpPr/>
            <p:nvPr/>
          </p:nvSpPr>
          <p:spPr>
            <a:xfrm>
              <a:off x="0" y="0"/>
              <a:ext cx="1083733" cy="812800"/>
            </a:xfrm>
            <a:custGeom>
              <a:avLst/>
              <a:gdLst/>
              <a:ahLst/>
              <a:cxnLst/>
              <a:rect l="l" t="t" r="r" b="b"/>
              <a:pathLst>
                <a:path w="1083733" h="812800">
                  <a:moveTo>
                    <a:pt x="0" y="0"/>
                  </a:moveTo>
                  <a:lnTo>
                    <a:pt x="1083733" y="0"/>
                  </a:lnTo>
                  <a:lnTo>
                    <a:pt x="1083733" y="812800"/>
                  </a:lnTo>
                  <a:lnTo>
                    <a:pt x="0" y="812800"/>
                  </a:lnTo>
                  <a:close/>
                </a:path>
              </a:pathLst>
            </a:custGeom>
            <a:solidFill>
              <a:srgbClr val="F6F6F6"/>
            </a:solidFill>
          </p:spPr>
          <p:txBody>
            <a:bodyPr/>
            <a:lstStyle/>
            <a:p>
              <a:endParaRPr lang="de-DE"/>
            </a:p>
          </p:txBody>
        </p:sp>
        <p:sp>
          <p:nvSpPr>
            <p:cNvPr id="7" name="TextBox 7"/>
            <p:cNvSpPr txBox="1"/>
            <p:nvPr/>
          </p:nvSpPr>
          <p:spPr>
            <a:xfrm>
              <a:off x="0" y="-19050"/>
              <a:ext cx="1083733" cy="831850"/>
            </a:xfrm>
            <a:prstGeom prst="rect">
              <a:avLst/>
            </a:prstGeom>
          </p:spPr>
          <p:txBody>
            <a:bodyPr lIns="37281" tIns="37281" rIns="37281" bIns="37281" rtlCol="0" anchor="ctr"/>
            <a:lstStyle/>
            <a:p>
              <a:pPr algn="ctr">
                <a:lnSpc>
                  <a:spcPts val="1438"/>
                </a:lnSpc>
                <a:spcBef>
                  <a:spcPct val="0"/>
                </a:spcBef>
              </a:pPr>
              <a:endParaRPr/>
            </a:p>
          </p:txBody>
        </p:sp>
      </p:grpSp>
      <p:grpSp>
        <p:nvGrpSpPr>
          <p:cNvPr id="8" name="Group 8"/>
          <p:cNvGrpSpPr/>
          <p:nvPr/>
        </p:nvGrpSpPr>
        <p:grpSpPr>
          <a:xfrm>
            <a:off x="481545" y="3591700"/>
            <a:ext cx="2219266" cy="1664450"/>
            <a:chOff x="0" y="0"/>
            <a:chExt cx="1083733" cy="812800"/>
          </a:xfrm>
        </p:grpSpPr>
        <p:sp>
          <p:nvSpPr>
            <p:cNvPr id="9" name="Freeform 9"/>
            <p:cNvSpPr/>
            <p:nvPr/>
          </p:nvSpPr>
          <p:spPr>
            <a:xfrm>
              <a:off x="0" y="0"/>
              <a:ext cx="1083733" cy="812800"/>
            </a:xfrm>
            <a:custGeom>
              <a:avLst/>
              <a:gdLst/>
              <a:ahLst/>
              <a:cxnLst/>
              <a:rect l="l" t="t" r="r" b="b"/>
              <a:pathLst>
                <a:path w="1083733" h="812800">
                  <a:moveTo>
                    <a:pt x="0" y="0"/>
                  </a:moveTo>
                  <a:lnTo>
                    <a:pt x="1083733" y="0"/>
                  </a:lnTo>
                  <a:lnTo>
                    <a:pt x="1083733" y="812800"/>
                  </a:lnTo>
                  <a:lnTo>
                    <a:pt x="0" y="812800"/>
                  </a:lnTo>
                  <a:close/>
                </a:path>
              </a:pathLst>
            </a:custGeom>
            <a:solidFill>
              <a:srgbClr val="F6F6F6"/>
            </a:solidFill>
          </p:spPr>
          <p:txBody>
            <a:bodyPr/>
            <a:lstStyle/>
            <a:p>
              <a:endParaRPr lang="de-DE"/>
            </a:p>
          </p:txBody>
        </p:sp>
        <p:sp>
          <p:nvSpPr>
            <p:cNvPr id="10" name="TextBox 10"/>
            <p:cNvSpPr txBox="1"/>
            <p:nvPr/>
          </p:nvSpPr>
          <p:spPr>
            <a:xfrm>
              <a:off x="0" y="-19050"/>
              <a:ext cx="1083733" cy="831850"/>
            </a:xfrm>
            <a:prstGeom prst="rect">
              <a:avLst/>
            </a:prstGeom>
          </p:spPr>
          <p:txBody>
            <a:bodyPr lIns="37281" tIns="37281" rIns="37281" bIns="37281" rtlCol="0" anchor="ctr"/>
            <a:lstStyle/>
            <a:p>
              <a:pPr algn="ctr">
                <a:lnSpc>
                  <a:spcPts val="1438"/>
                </a:lnSpc>
                <a:spcBef>
                  <a:spcPct val="0"/>
                </a:spcBef>
              </a:pPr>
              <a:endParaRPr/>
            </a:p>
          </p:txBody>
        </p:sp>
      </p:grpSp>
      <p:grpSp>
        <p:nvGrpSpPr>
          <p:cNvPr id="11" name="Group 11"/>
          <p:cNvGrpSpPr/>
          <p:nvPr/>
        </p:nvGrpSpPr>
        <p:grpSpPr>
          <a:xfrm>
            <a:off x="2893589" y="3591700"/>
            <a:ext cx="2219266" cy="1664450"/>
            <a:chOff x="0" y="0"/>
            <a:chExt cx="1083733" cy="812800"/>
          </a:xfrm>
        </p:grpSpPr>
        <p:sp>
          <p:nvSpPr>
            <p:cNvPr id="12" name="Freeform 12"/>
            <p:cNvSpPr/>
            <p:nvPr/>
          </p:nvSpPr>
          <p:spPr>
            <a:xfrm>
              <a:off x="0" y="0"/>
              <a:ext cx="1083733" cy="812800"/>
            </a:xfrm>
            <a:custGeom>
              <a:avLst/>
              <a:gdLst/>
              <a:ahLst/>
              <a:cxnLst/>
              <a:rect l="l" t="t" r="r" b="b"/>
              <a:pathLst>
                <a:path w="1083733" h="812800">
                  <a:moveTo>
                    <a:pt x="0" y="0"/>
                  </a:moveTo>
                  <a:lnTo>
                    <a:pt x="1083733" y="0"/>
                  </a:lnTo>
                  <a:lnTo>
                    <a:pt x="1083733" y="812800"/>
                  </a:lnTo>
                  <a:lnTo>
                    <a:pt x="0" y="812800"/>
                  </a:lnTo>
                  <a:close/>
                </a:path>
              </a:pathLst>
            </a:custGeom>
            <a:solidFill>
              <a:srgbClr val="F6F6F6"/>
            </a:solidFill>
          </p:spPr>
          <p:txBody>
            <a:bodyPr/>
            <a:lstStyle/>
            <a:p>
              <a:endParaRPr lang="de-DE"/>
            </a:p>
          </p:txBody>
        </p:sp>
        <p:sp>
          <p:nvSpPr>
            <p:cNvPr id="13" name="TextBox 13"/>
            <p:cNvSpPr txBox="1"/>
            <p:nvPr/>
          </p:nvSpPr>
          <p:spPr>
            <a:xfrm>
              <a:off x="0" y="-19050"/>
              <a:ext cx="1083733" cy="831850"/>
            </a:xfrm>
            <a:prstGeom prst="rect">
              <a:avLst/>
            </a:prstGeom>
          </p:spPr>
          <p:txBody>
            <a:bodyPr lIns="37281" tIns="37281" rIns="37281" bIns="37281" rtlCol="0" anchor="ctr"/>
            <a:lstStyle/>
            <a:p>
              <a:pPr algn="ctr">
                <a:lnSpc>
                  <a:spcPts val="1438"/>
                </a:lnSpc>
                <a:spcBef>
                  <a:spcPct val="0"/>
                </a:spcBef>
              </a:pPr>
              <a:endParaRPr/>
            </a:p>
          </p:txBody>
        </p:sp>
      </p:grpSp>
      <p:grpSp>
        <p:nvGrpSpPr>
          <p:cNvPr id="14" name="Group 14"/>
          <p:cNvGrpSpPr/>
          <p:nvPr/>
        </p:nvGrpSpPr>
        <p:grpSpPr>
          <a:xfrm>
            <a:off x="-578012" y="559440"/>
            <a:ext cx="6337610" cy="587702"/>
            <a:chOff x="0" y="0"/>
            <a:chExt cx="8061257" cy="747540"/>
          </a:xfrm>
        </p:grpSpPr>
        <p:sp>
          <p:nvSpPr>
            <p:cNvPr id="15" name="Freeform 15"/>
            <p:cNvSpPr/>
            <p:nvPr/>
          </p:nvSpPr>
          <p:spPr>
            <a:xfrm>
              <a:off x="0" y="0"/>
              <a:ext cx="8061257" cy="747540"/>
            </a:xfrm>
            <a:custGeom>
              <a:avLst/>
              <a:gdLst/>
              <a:ahLst/>
              <a:cxnLst/>
              <a:rect l="l" t="t" r="r" b="b"/>
              <a:pathLst>
                <a:path w="8061257" h="747540">
                  <a:moveTo>
                    <a:pt x="0" y="0"/>
                  </a:moveTo>
                  <a:lnTo>
                    <a:pt x="8061257" y="0"/>
                  </a:lnTo>
                  <a:lnTo>
                    <a:pt x="8061257" y="747540"/>
                  </a:lnTo>
                  <a:lnTo>
                    <a:pt x="0" y="747540"/>
                  </a:lnTo>
                  <a:close/>
                </a:path>
              </a:pathLst>
            </a:custGeom>
            <a:solidFill>
              <a:srgbClr val="F6F6F6"/>
            </a:solidFill>
          </p:spPr>
          <p:txBody>
            <a:bodyPr/>
            <a:lstStyle/>
            <a:p>
              <a:endParaRPr lang="de-DE"/>
            </a:p>
          </p:txBody>
        </p:sp>
      </p:grpSp>
      <p:sp>
        <p:nvSpPr>
          <p:cNvPr id="16" name="TextBox 16"/>
          <p:cNvSpPr txBox="1"/>
          <p:nvPr/>
        </p:nvSpPr>
        <p:spPr>
          <a:xfrm>
            <a:off x="611336" y="616638"/>
            <a:ext cx="4371728" cy="425681"/>
          </a:xfrm>
          <a:prstGeom prst="rect">
            <a:avLst/>
          </a:prstGeom>
        </p:spPr>
        <p:txBody>
          <a:bodyPr lIns="0" tIns="0" rIns="0" bIns="0" rtlCol="0" anchor="t">
            <a:spAutoFit/>
          </a:bodyPr>
          <a:lstStyle/>
          <a:p>
            <a:pPr algn="ctr">
              <a:lnSpc>
                <a:spcPts val="3531"/>
              </a:lnSpc>
            </a:pPr>
            <a:r>
              <a:rPr lang="en-US" sz="2522" spc="252">
                <a:solidFill>
                  <a:srgbClr val="000000"/>
                </a:solidFill>
                <a:latin typeface="Montserrat"/>
                <a:ea typeface="Montserrat"/>
                <a:cs typeface="Montserrat"/>
                <a:sym typeface="Montserrat"/>
              </a:rPr>
              <a:t>VISIONBOARD</a:t>
            </a:r>
          </a:p>
        </p:txBody>
      </p:sp>
      <p:grpSp>
        <p:nvGrpSpPr>
          <p:cNvPr id="17" name="Group 17"/>
          <p:cNvGrpSpPr/>
          <p:nvPr/>
        </p:nvGrpSpPr>
        <p:grpSpPr>
          <a:xfrm>
            <a:off x="481545" y="5443012"/>
            <a:ext cx="2219266" cy="1664450"/>
            <a:chOff x="0" y="0"/>
            <a:chExt cx="1083733" cy="812800"/>
          </a:xfrm>
        </p:grpSpPr>
        <p:sp>
          <p:nvSpPr>
            <p:cNvPr id="18" name="Freeform 18"/>
            <p:cNvSpPr/>
            <p:nvPr/>
          </p:nvSpPr>
          <p:spPr>
            <a:xfrm>
              <a:off x="0" y="0"/>
              <a:ext cx="1083733" cy="812800"/>
            </a:xfrm>
            <a:custGeom>
              <a:avLst/>
              <a:gdLst/>
              <a:ahLst/>
              <a:cxnLst/>
              <a:rect l="l" t="t" r="r" b="b"/>
              <a:pathLst>
                <a:path w="1083733" h="812800">
                  <a:moveTo>
                    <a:pt x="0" y="0"/>
                  </a:moveTo>
                  <a:lnTo>
                    <a:pt x="1083733" y="0"/>
                  </a:lnTo>
                  <a:lnTo>
                    <a:pt x="1083733" y="812800"/>
                  </a:lnTo>
                  <a:lnTo>
                    <a:pt x="0" y="812800"/>
                  </a:lnTo>
                  <a:close/>
                </a:path>
              </a:pathLst>
            </a:custGeom>
            <a:solidFill>
              <a:srgbClr val="F6F6F6"/>
            </a:solidFill>
          </p:spPr>
          <p:txBody>
            <a:bodyPr/>
            <a:lstStyle/>
            <a:p>
              <a:endParaRPr lang="de-DE"/>
            </a:p>
          </p:txBody>
        </p:sp>
        <p:sp>
          <p:nvSpPr>
            <p:cNvPr id="19" name="TextBox 19"/>
            <p:cNvSpPr txBox="1"/>
            <p:nvPr/>
          </p:nvSpPr>
          <p:spPr>
            <a:xfrm>
              <a:off x="0" y="-19050"/>
              <a:ext cx="1083733" cy="831850"/>
            </a:xfrm>
            <a:prstGeom prst="rect">
              <a:avLst/>
            </a:prstGeom>
          </p:spPr>
          <p:txBody>
            <a:bodyPr lIns="37281" tIns="37281" rIns="37281" bIns="37281" rtlCol="0" anchor="ctr"/>
            <a:lstStyle/>
            <a:p>
              <a:pPr algn="ctr">
                <a:lnSpc>
                  <a:spcPts val="1438"/>
                </a:lnSpc>
                <a:spcBef>
                  <a:spcPct val="0"/>
                </a:spcBef>
              </a:pPr>
              <a:endParaRPr/>
            </a:p>
          </p:txBody>
        </p:sp>
      </p:grpSp>
      <p:grpSp>
        <p:nvGrpSpPr>
          <p:cNvPr id="20" name="Group 20"/>
          <p:cNvGrpSpPr/>
          <p:nvPr/>
        </p:nvGrpSpPr>
        <p:grpSpPr>
          <a:xfrm>
            <a:off x="2893589" y="5443012"/>
            <a:ext cx="2219266" cy="1664450"/>
            <a:chOff x="0" y="0"/>
            <a:chExt cx="1083733" cy="812800"/>
          </a:xfrm>
        </p:grpSpPr>
        <p:sp>
          <p:nvSpPr>
            <p:cNvPr id="21" name="Freeform 21"/>
            <p:cNvSpPr/>
            <p:nvPr/>
          </p:nvSpPr>
          <p:spPr>
            <a:xfrm>
              <a:off x="0" y="0"/>
              <a:ext cx="1083733" cy="812800"/>
            </a:xfrm>
            <a:custGeom>
              <a:avLst/>
              <a:gdLst/>
              <a:ahLst/>
              <a:cxnLst/>
              <a:rect l="l" t="t" r="r" b="b"/>
              <a:pathLst>
                <a:path w="1083733" h="812800">
                  <a:moveTo>
                    <a:pt x="0" y="0"/>
                  </a:moveTo>
                  <a:lnTo>
                    <a:pt x="1083733" y="0"/>
                  </a:lnTo>
                  <a:lnTo>
                    <a:pt x="1083733" y="812800"/>
                  </a:lnTo>
                  <a:lnTo>
                    <a:pt x="0" y="812800"/>
                  </a:lnTo>
                  <a:close/>
                </a:path>
              </a:pathLst>
            </a:custGeom>
            <a:solidFill>
              <a:srgbClr val="F6F6F6"/>
            </a:solidFill>
          </p:spPr>
          <p:txBody>
            <a:bodyPr/>
            <a:lstStyle/>
            <a:p>
              <a:endParaRPr lang="de-DE"/>
            </a:p>
          </p:txBody>
        </p:sp>
        <p:sp>
          <p:nvSpPr>
            <p:cNvPr id="22" name="TextBox 22"/>
            <p:cNvSpPr txBox="1"/>
            <p:nvPr/>
          </p:nvSpPr>
          <p:spPr>
            <a:xfrm>
              <a:off x="0" y="-19050"/>
              <a:ext cx="1083733" cy="831850"/>
            </a:xfrm>
            <a:prstGeom prst="rect">
              <a:avLst/>
            </a:prstGeom>
          </p:spPr>
          <p:txBody>
            <a:bodyPr lIns="37281" tIns="37281" rIns="37281" bIns="37281" rtlCol="0" anchor="ctr"/>
            <a:lstStyle/>
            <a:p>
              <a:pPr algn="ctr">
                <a:lnSpc>
                  <a:spcPts val="1438"/>
                </a:lnSpc>
                <a:spcBef>
                  <a:spcPct val="0"/>
                </a:spcBef>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1605" y="559440"/>
            <a:ext cx="6337610" cy="587702"/>
            <a:chOff x="0" y="0"/>
            <a:chExt cx="8061257" cy="747540"/>
          </a:xfrm>
        </p:grpSpPr>
        <p:sp>
          <p:nvSpPr>
            <p:cNvPr id="3" name="Freeform 3"/>
            <p:cNvSpPr/>
            <p:nvPr/>
          </p:nvSpPr>
          <p:spPr>
            <a:xfrm>
              <a:off x="0" y="0"/>
              <a:ext cx="8061257" cy="747540"/>
            </a:xfrm>
            <a:custGeom>
              <a:avLst/>
              <a:gdLst/>
              <a:ahLst/>
              <a:cxnLst/>
              <a:rect l="l" t="t" r="r" b="b"/>
              <a:pathLst>
                <a:path w="8061257" h="747540">
                  <a:moveTo>
                    <a:pt x="0" y="0"/>
                  </a:moveTo>
                  <a:lnTo>
                    <a:pt x="8061257" y="0"/>
                  </a:lnTo>
                  <a:lnTo>
                    <a:pt x="8061257" y="747540"/>
                  </a:lnTo>
                  <a:lnTo>
                    <a:pt x="0" y="747540"/>
                  </a:lnTo>
                  <a:close/>
                </a:path>
              </a:pathLst>
            </a:custGeom>
            <a:solidFill>
              <a:srgbClr val="F6F6F6"/>
            </a:solidFill>
          </p:spPr>
          <p:txBody>
            <a:bodyPr/>
            <a:lstStyle/>
            <a:p>
              <a:endParaRPr lang="de-DE"/>
            </a:p>
          </p:txBody>
        </p:sp>
      </p:grpSp>
      <p:graphicFrame>
        <p:nvGraphicFramePr>
          <p:cNvPr id="4" name="Table 4"/>
          <p:cNvGraphicFramePr>
            <a:graphicFrameLocks noGrp="1"/>
          </p:cNvGraphicFramePr>
          <p:nvPr/>
        </p:nvGraphicFramePr>
        <p:xfrm>
          <a:off x="469056" y="2530261"/>
          <a:ext cx="4176540" cy="4273819"/>
        </p:xfrm>
        <a:graphic>
          <a:graphicData uri="http://schemas.openxmlformats.org/drawingml/2006/table">
            <a:tbl>
              <a:tblPr/>
              <a:tblGrid>
                <a:gridCol w="840544">
                  <a:extLst>
                    <a:ext uri="{9D8B030D-6E8A-4147-A177-3AD203B41FA5}">
                      <a16:colId xmlns:a16="http://schemas.microsoft.com/office/drawing/2014/main" val="20000"/>
                    </a:ext>
                  </a:extLst>
                </a:gridCol>
                <a:gridCol w="1098023">
                  <a:extLst>
                    <a:ext uri="{9D8B030D-6E8A-4147-A177-3AD203B41FA5}">
                      <a16:colId xmlns:a16="http://schemas.microsoft.com/office/drawing/2014/main" val="20001"/>
                    </a:ext>
                  </a:extLst>
                </a:gridCol>
                <a:gridCol w="1098023">
                  <a:extLst>
                    <a:ext uri="{9D8B030D-6E8A-4147-A177-3AD203B41FA5}">
                      <a16:colId xmlns:a16="http://schemas.microsoft.com/office/drawing/2014/main" val="20002"/>
                    </a:ext>
                  </a:extLst>
                </a:gridCol>
                <a:gridCol w="1139951">
                  <a:extLst>
                    <a:ext uri="{9D8B030D-6E8A-4147-A177-3AD203B41FA5}">
                      <a16:colId xmlns:a16="http://schemas.microsoft.com/office/drawing/2014/main" val="20003"/>
                    </a:ext>
                  </a:extLst>
                </a:gridCol>
              </a:tblGrid>
              <a:tr h="504814">
                <a:tc>
                  <a:txBody>
                    <a:bodyPr/>
                    <a:lstStyle/>
                    <a:p>
                      <a:pPr algn="ctr">
                        <a:lnSpc>
                          <a:spcPts val="1443"/>
                        </a:lnSpc>
                        <a:defRPr/>
                      </a:pPr>
                      <a:r>
                        <a:rPr lang="en-US" sz="1030">
                          <a:solidFill>
                            <a:srgbClr val="000000"/>
                          </a:solidFill>
                          <a:latin typeface="Montserrat Bold"/>
                          <a:ea typeface="Montserrat Bold"/>
                          <a:cs typeface="Montserrat Bold"/>
                          <a:sym typeface="Montserrat Bold"/>
                        </a:rPr>
                        <a:t>LEBENS-</a:t>
                      </a:r>
                      <a:endParaRPr lang="en-US" sz="1100"/>
                    </a:p>
                    <a:p>
                      <a:pPr algn="ctr">
                        <a:lnSpc>
                          <a:spcPts val="1443"/>
                        </a:lnSpc>
                      </a:pPr>
                      <a:r>
                        <a:rPr lang="en-US" sz="1030">
                          <a:solidFill>
                            <a:srgbClr val="000000"/>
                          </a:solidFill>
                          <a:latin typeface="Montserrat Bold"/>
                          <a:ea typeface="Montserrat Bold"/>
                          <a:cs typeface="Montserrat Bold"/>
                          <a:sym typeface="Montserrat Bold"/>
                        </a:rPr>
                        <a:t>BEREICH</a:t>
                      </a:r>
                    </a:p>
                  </a:txBody>
                  <a:tcPr marL="83883" marR="83883" marT="83883" marB="83883" anchor="ctr">
                    <a:lnL w="6270" cap="flat" cmpd="sng" algn="ctr">
                      <a:solidFill>
                        <a:srgbClr val="FFFFFF"/>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FFFFFF"/>
                      </a:solidFill>
                      <a:prstDash val="solid"/>
                      <a:round/>
                      <a:headEnd type="none" w="med" len="med"/>
                      <a:tailEnd type="none" w="med" len="med"/>
                    </a:lnT>
                    <a:lnB w="6270" cap="flat" cmpd="sng" algn="ctr">
                      <a:solidFill>
                        <a:srgbClr val="444444"/>
                      </a:solidFill>
                      <a:prstDash val="solid"/>
                      <a:round/>
                      <a:headEnd type="none" w="med" len="med"/>
                      <a:tailEnd type="none" w="med" len="med"/>
                    </a:lnB>
                    <a:solidFill>
                      <a:srgbClr val="F6F6F6"/>
                    </a:solidFill>
                  </a:tcPr>
                </a:tc>
                <a:tc>
                  <a:txBody>
                    <a:bodyPr/>
                    <a:lstStyle/>
                    <a:p>
                      <a:pPr algn="ctr">
                        <a:lnSpc>
                          <a:spcPts val="1130"/>
                        </a:lnSpc>
                        <a:defRPr/>
                      </a:pPr>
                      <a:r>
                        <a:rPr lang="en-US" sz="807">
                          <a:solidFill>
                            <a:srgbClr val="000000"/>
                          </a:solidFill>
                          <a:latin typeface="Montserrat"/>
                          <a:ea typeface="Montserrat"/>
                          <a:cs typeface="Montserrat"/>
                          <a:sym typeface="Montserrat"/>
                        </a:rPr>
                        <a:t>WAS MACHE ICH GUT?</a:t>
                      </a: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FFFFFF"/>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tc>
                  <a:txBody>
                    <a:bodyPr/>
                    <a:lstStyle/>
                    <a:p>
                      <a:pPr algn="ctr">
                        <a:lnSpc>
                          <a:spcPts val="1130"/>
                        </a:lnSpc>
                        <a:defRPr/>
                      </a:pPr>
                      <a:r>
                        <a:rPr lang="en-US" sz="807">
                          <a:solidFill>
                            <a:srgbClr val="000000"/>
                          </a:solidFill>
                          <a:latin typeface="Montserrat"/>
                          <a:ea typeface="Montserrat"/>
                          <a:cs typeface="Montserrat"/>
                          <a:sym typeface="Montserrat"/>
                        </a:rPr>
                        <a:t>WAS KANN ICH VEERBESSERN?</a:t>
                      </a: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FFFFFF"/>
                      </a:solidFill>
                      <a:prstDash val="solid"/>
                      <a:round/>
                      <a:headEnd type="none" w="med" len="med"/>
                      <a:tailEnd type="none" w="med" len="med"/>
                    </a:lnT>
                    <a:lnB w="6270" cap="flat" cmpd="sng" algn="ctr">
                      <a:solidFill>
                        <a:srgbClr val="444444"/>
                      </a:solidFill>
                      <a:prstDash val="solid"/>
                      <a:round/>
                      <a:headEnd type="none" w="med" len="med"/>
                      <a:tailEnd type="none" w="med" len="med"/>
                    </a:lnB>
                    <a:solidFill>
                      <a:srgbClr val="F6F6F6"/>
                    </a:solidFill>
                  </a:tcPr>
                </a:tc>
                <a:tc>
                  <a:txBody>
                    <a:bodyPr/>
                    <a:lstStyle/>
                    <a:p>
                      <a:pPr algn="ctr">
                        <a:lnSpc>
                          <a:spcPts val="1130"/>
                        </a:lnSpc>
                        <a:defRPr/>
                      </a:pPr>
                      <a:r>
                        <a:rPr lang="en-US" sz="807">
                          <a:solidFill>
                            <a:srgbClr val="000000"/>
                          </a:solidFill>
                          <a:latin typeface="Montserrat"/>
                          <a:ea typeface="Montserrat"/>
                          <a:cs typeface="Montserrat"/>
                          <a:sym typeface="Montserrat"/>
                        </a:rPr>
                        <a:t>MEINE ZIELE</a:t>
                      </a: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FFFFFF"/>
                      </a:solidFill>
                      <a:prstDash val="solid"/>
                      <a:round/>
                      <a:headEnd type="none" w="med" len="med"/>
                      <a:tailEnd type="none" w="med" len="med"/>
                    </a:lnR>
                    <a:lnT w="6270" cap="flat" cmpd="sng" algn="ctr">
                      <a:solidFill>
                        <a:srgbClr val="FFFFFF"/>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extLst>
                  <a:ext uri="{0D108BD9-81ED-4DB2-BD59-A6C34878D82A}">
                    <a16:rowId xmlns:a16="http://schemas.microsoft.com/office/drawing/2014/main" val="10000"/>
                  </a:ext>
                </a:extLst>
              </a:tr>
              <a:tr h="628168">
                <a:tc>
                  <a:txBody>
                    <a:bodyPr/>
                    <a:lstStyle/>
                    <a:p>
                      <a:pPr algn="ctr">
                        <a:lnSpc>
                          <a:spcPts val="1130"/>
                        </a:lnSpc>
                        <a:defRPr/>
                      </a:pPr>
                      <a:r>
                        <a:rPr lang="en-US" sz="807">
                          <a:solidFill>
                            <a:srgbClr val="000000"/>
                          </a:solidFill>
                          <a:latin typeface="Montserrat"/>
                          <a:ea typeface="Montserrat"/>
                          <a:cs typeface="Montserrat"/>
                          <a:sym typeface="Montserrat"/>
                        </a:rPr>
                        <a:t>FAMILIE</a:t>
                      </a:r>
                      <a:endParaRPr lang="en-US" sz="1100"/>
                    </a:p>
                  </a:txBody>
                  <a:tcPr marL="83883" marR="83883" marT="83883" marB="83883" anchor="ctr">
                    <a:lnL w="6270" cap="flat" cmpd="sng" algn="ctr">
                      <a:solidFill>
                        <a:srgbClr val="FFFFFF"/>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solidFill>
                      <a:srgbClr val="FFFFFF"/>
                    </a:solidFill>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FFFFFF"/>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extLst>
                  <a:ext uri="{0D108BD9-81ED-4DB2-BD59-A6C34878D82A}">
                    <a16:rowId xmlns:a16="http://schemas.microsoft.com/office/drawing/2014/main" val="10001"/>
                  </a:ext>
                </a:extLst>
              </a:tr>
              <a:tr h="628168">
                <a:tc>
                  <a:txBody>
                    <a:bodyPr/>
                    <a:lstStyle/>
                    <a:p>
                      <a:pPr algn="ctr">
                        <a:lnSpc>
                          <a:spcPts val="1130"/>
                        </a:lnSpc>
                        <a:defRPr/>
                      </a:pPr>
                      <a:r>
                        <a:rPr lang="en-US" sz="807">
                          <a:solidFill>
                            <a:srgbClr val="000000"/>
                          </a:solidFill>
                          <a:latin typeface="Montserrat"/>
                          <a:ea typeface="Montserrat"/>
                          <a:cs typeface="Montserrat"/>
                          <a:sym typeface="Montserrat"/>
                        </a:rPr>
                        <a:t>FREUNDE</a:t>
                      </a:r>
                      <a:endParaRPr lang="en-US" sz="1100"/>
                    </a:p>
                  </a:txBody>
                  <a:tcPr marL="83883" marR="83883" marT="83883" marB="83883" anchor="ctr">
                    <a:lnL w="6270" cap="flat" cmpd="sng" algn="ctr">
                      <a:solidFill>
                        <a:srgbClr val="FFFFFF"/>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solidFill>
                      <a:srgbClr val="F6F6F6"/>
                    </a:solidFill>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FFFFFF"/>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extLst>
                  <a:ext uri="{0D108BD9-81ED-4DB2-BD59-A6C34878D82A}">
                    <a16:rowId xmlns:a16="http://schemas.microsoft.com/office/drawing/2014/main" val="10002"/>
                  </a:ext>
                </a:extLst>
              </a:tr>
              <a:tr h="628168">
                <a:tc>
                  <a:txBody>
                    <a:bodyPr/>
                    <a:lstStyle/>
                    <a:p>
                      <a:pPr algn="ctr">
                        <a:lnSpc>
                          <a:spcPts val="1130"/>
                        </a:lnSpc>
                        <a:defRPr/>
                      </a:pPr>
                      <a:r>
                        <a:rPr lang="en-US" sz="807">
                          <a:solidFill>
                            <a:srgbClr val="000000"/>
                          </a:solidFill>
                          <a:latin typeface="Montserrat"/>
                          <a:ea typeface="Montserrat"/>
                          <a:cs typeface="Montserrat"/>
                          <a:sym typeface="Montserrat"/>
                        </a:rPr>
                        <a:t>BERUF</a:t>
                      </a:r>
                      <a:endParaRPr lang="en-US" sz="1100"/>
                    </a:p>
                  </a:txBody>
                  <a:tcPr marL="83883" marR="83883" marT="83883" marB="83883" anchor="ctr">
                    <a:lnL w="6270" cap="flat" cmpd="sng" algn="ctr">
                      <a:solidFill>
                        <a:srgbClr val="FFFFFF"/>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solidFill>
                      <a:srgbClr val="FFFFFF"/>
                    </a:solidFill>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FFFFFF"/>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extLst>
                  <a:ext uri="{0D108BD9-81ED-4DB2-BD59-A6C34878D82A}">
                    <a16:rowId xmlns:a16="http://schemas.microsoft.com/office/drawing/2014/main" val="10003"/>
                  </a:ext>
                </a:extLst>
              </a:tr>
              <a:tr h="628168">
                <a:tc>
                  <a:txBody>
                    <a:bodyPr/>
                    <a:lstStyle/>
                    <a:p>
                      <a:pPr algn="ctr">
                        <a:lnSpc>
                          <a:spcPts val="1130"/>
                        </a:lnSpc>
                        <a:defRPr/>
                      </a:pPr>
                      <a:r>
                        <a:rPr lang="en-US" sz="807">
                          <a:solidFill>
                            <a:srgbClr val="000000"/>
                          </a:solidFill>
                          <a:latin typeface="Montserrat"/>
                          <a:ea typeface="Montserrat"/>
                          <a:cs typeface="Montserrat"/>
                          <a:sym typeface="Montserrat"/>
                        </a:rPr>
                        <a:t>KÖRPER</a:t>
                      </a:r>
                      <a:endParaRPr lang="en-US" sz="1100"/>
                    </a:p>
                  </a:txBody>
                  <a:tcPr marL="83883" marR="83883" marT="83883" marB="83883" anchor="ctr">
                    <a:lnL w="6270" cap="flat" cmpd="sng" algn="ctr">
                      <a:solidFill>
                        <a:srgbClr val="FFFFFF"/>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solidFill>
                      <a:srgbClr val="F6F6F6"/>
                    </a:solidFill>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FFFFFF"/>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extLst>
                  <a:ext uri="{0D108BD9-81ED-4DB2-BD59-A6C34878D82A}">
                    <a16:rowId xmlns:a16="http://schemas.microsoft.com/office/drawing/2014/main" val="10004"/>
                  </a:ext>
                </a:extLst>
              </a:tr>
              <a:tr h="628168">
                <a:tc>
                  <a:txBody>
                    <a:bodyPr/>
                    <a:lstStyle/>
                    <a:p>
                      <a:pPr algn="ctr">
                        <a:lnSpc>
                          <a:spcPts val="1130"/>
                        </a:lnSpc>
                        <a:defRPr/>
                      </a:pPr>
                      <a:r>
                        <a:rPr lang="en-US" sz="807">
                          <a:solidFill>
                            <a:srgbClr val="000000"/>
                          </a:solidFill>
                          <a:latin typeface="Montserrat"/>
                          <a:ea typeface="Montserrat"/>
                          <a:cs typeface="Montserrat"/>
                          <a:sym typeface="Montserrat"/>
                        </a:rPr>
                        <a:t>GESUNDHEIT</a:t>
                      </a:r>
                      <a:endParaRPr lang="en-US" sz="1100"/>
                    </a:p>
                  </a:txBody>
                  <a:tcPr marL="83883" marR="83883" marT="83883" marB="83883" anchor="ctr">
                    <a:lnL w="6270" cap="flat" cmpd="sng" algn="ctr">
                      <a:solidFill>
                        <a:srgbClr val="FFFFFF"/>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FFFFFF"/>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444444"/>
                      </a:solidFill>
                      <a:prstDash val="solid"/>
                      <a:round/>
                      <a:headEnd type="none" w="med" len="med"/>
                      <a:tailEnd type="none" w="med" len="med"/>
                    </a:lnB>
                  </a:tcPr>
                </a:tc>
                <a:extLst>
                  <a:ext uri="{0D108BD9-81ED-4DB2-BD59-A6C34878D82A}">
                    <a16:rowId xmlns:a16="http://schemas.microsoft.com/office/drawing/2014/main" val="10005"/>
                  </a:ext>
                </a:extLst>
              </a:tr>
              <a:tr h="628168">
                <a:tc>
                  <a:txBody>
                    <a:bodyPr/>
                    <a:lstStyle/>
                    <a:p>
                      <a:pPr algn="ctr">
                        <a:lnSpc>
                          <a:spcPts val="1443"/>
                        </a:lnSpc>
                        <a:defRPr/>
                      </a:pPr>
                      <a:endParaRPr lang="en-US" sz="1100"/>
                    </a:p>
                  </a:txBody>
                  <a:tcPr marL="83883" marR="83883" marT="83883" marB="83883" anchor="ctr">
                    <a:lnL w="6270" cap="flat" cmpd="sng" algn="ctr">
                      <a:solidFill>
                        <a:srgbClr val="FFFFFF"/>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FFFFFF"/>
                      </a:solidFill>
                      <a:prstDash val="solid"/>
                      <a:round/>
                      <a:headEnd type="none" w="med" len="med"/>
                      <a:tailEnd type="none" w="med" len="med"/>
                    </a:lnB>
                    <a:solidFill>
                      <a:srgbClr val="F6F6F6"/>
                    </a:solidFill>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FFFFFF"/>
                      </a:solidFill>
                      <a:prstDash val="solid"/>
                      <a:round/>
                      <a:headEnd type="none" w="med" len="med"/>
                      <a:tailEnd type="none" w="med" len="med"/>
                    </a:lnB>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444444"/>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FFFFFF"/>
                      </a:solidFill>
                      <a:prstDash val="solid"/>
                      <a:round/>
                      <a:headEnd type="none" w="med" len="med"/>
                      <a:tailEnd type="none" w="med" len="med"/>
                    </a:lnB>
                  </a:tcPr>
                </a:tc>
                <a:tc>
                  <a:txBody>
                    <a:bodyPr/>
                    <a:lstStyle/>
                    <a:p>
                      <a:pPr algn="ctr">
                        <a:lnSpc>
                          <a:spcPts val="1232"/>
                        </a:lnSpc>
                        <a:defRPr/>
                      </a:pPr>
                      <a:endParaRPr lang="en-US" sz="1100"/>
                    </a:p>
                  </a:txBody>
                  <a:tcPr marL="83883" marR="83883" marT="83883" marB="83883" anchor="ctr">
                    <a:lnL w="6270" cap="flat" cmpd="sng" algn="ctr">
                      <a:solidFill>
                        <a:srgbClr val="444444"/>
                      </a:solidFill>
                      <a:prstDash val="solid"/>
                      <a:round/>
                      <a:headEnd type="none" w="med" len="med"/>
                      <a:tailEnd type="none" w="med" len="med"/>
                    </a:lnL>
                    <a:lnR w="6270" cap="flat" cmpd="sng" algn="ctr">
                      <a:solidFill>
                        <a:srgbClr val="FFFFFF"/>
                      </a:solidFill>
                      <a:prstDash val="solid"/>
                      <a:round/>
                      <a:headEnd type="none" w="med" len="med"/>
                      <a:tailEnd type="none" w="med" len="med"/>
                    </a:lnR>
                    <a:lnT w="6270" cap="flat" cmpd="sng" algn="ctr">
                      <a:solidFill>
                        <a:srgbClr val="444444"/>
                      </a:solidFill>
                      <a:prstDash val="solid"/>
                      <a:round/>
                      <a:headEnd type="none" w="med" len="med"/>
                      <a:tailEnd type="none" w="med" len="med"/>
                    </a:lnT>
                    <a:lnB w="627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5"/>
          <p:cNvSpPr txBox="1"/>
          <p:nvPr/>
        </p:nvSpPr>
        <p:spPr>
          <a:xfrm>
            <a:off x="792063" y="710606"/>
            <a:ext cx="4438532" cy="355802"/>
          </a:xfrm>
          <a:prstGeom prst="rect">
            <a:avLst/>
          </a:prstGeom>
        </p:spPr>
        <p:txBody>
          <a:bodyPr lIns="0" tIns="0" rIns="0" bIns="0" rtlCol="0" anchor="t">
            <a:spAutoFit/>
          </a:bodyPr>
          <a:lstStyle/>
          <a:p>
            <a:pPr algn="ctr">
              <a:lnSpc>
                <a:spcPts val="2800"/>
              </a:lnSpc>
            </a:pPr>
            <a:r>
              <a:rPr lang="en-US" sz="2522" spc="252">
                <a:solidFill>
                  <a:srgbClr val="444444"/>
                </a:solidFill>
                <a:latin typeface="Montserrat"/>
                <a:ea typeface="Montserrat"/>
                <a:cs typeface="Montserrat"/>
                <a:sym typeface="Montserrat"/>
              </a:rPr>
              <a:t>LEBENSZIELE</a:t>
            </a:r>
          </a:p>
        </p:txBody>
      </p:sp>
      <p:sp>
        <p:nvSpPr>
          <p:cNvPr id="6" name="TextBox 6"/>
          <p:cNvSpPr txBox="1"/>
          <p:nvPr/>
        </p:nvSpPr>
        <p:spPr>
          <a:xfrm>
            <a:off x="559440" y="1445430"/>
            <a:ext cx="4428846" cy="426719"/>
          </a:xfrm>
          <a:prstGeom prst="rect">
            <a:avLst/>
          </a:prstGeom>
        </p:spPr>
        <p:txBody>
          <a:bodyPr lIns="0" tIns="0" rIns="0" bIns="0" rtlCol="0" anchor="t">
            <a:spAutoFit/>
          </a:bodyPr>
          <a:lstStyle/>
          <a:p>
            <a:pPr algn="ctr">
              <a:lnSpc>
                <a:spcPts val="1169"/>
              </a:lnSpc>
            </a:pPr>
            <a:r>
              <a:rPr lang="en-US" sz="899">
                <a:solidFill>
                  <a:srgbClr val="444444"/>
                </a:solidFill>
                <a:latin typeface="Montserrat"/>
                <a:ea typeface="Montserrat"/>
                <a:cs typeface="Montserrat"/>
                <a:sym typeface="Montserrat"/>
              </a:rPr>
              <a:t>Schreiben Sie für jede der unten aufgeführten Kategorien auf, was Sie gut machen und wo Sie sich verbessern müssen. Nehmen Sie sich die Zeit, darüber nachzudenken, und setzen Sie sich für jede Kategorie ein Ziel.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1248</Words>
  <Application>Microsoft Office PowerPoint</Application>
  <PresentationFormat>Benutzerdefiniert</PresentationFormat>
  <Paragraphs>624</Paragraphs>
  <Slides>32</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32</vt:i4>
      </vt:variant>
    </vt:vector>
  </HeadingPairs>
  <TitlesOfParts>
    <vt:vector size="42" baseType="lpstr">
      <vt:lpstr>DM Sans Bold</vt:lpstr>
      <vt:lpstr>Garamond</vt:lpstr>
      <vt:lpstr>Montserrat Bold</vt:lpstr>
      <vt:lpstr>Montserrat Classic</vt:lpstr>
      <vt:lpstr>Montserrat</vt:lpstr>
      <vt:lpstr>Calibri</vt:lpstr>
      <vt:lpstr>Arial</vt:lpstr>
      <vt:lpstr>Circe</vt:lpstr>
      <vt:lpstr>Garamond Bold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 Digitale Formulare</dc:title>
  <dc:creator>Julia</dc:creator>
  <cp:lastModifiedBy>TRENDS21 GmbH Julia</cp:lastModifiedBy>
  <cp:revision>1</cp:revision>
  <dcterms:created xsi:type="dcterms:W3CDTF">2006-08-16T00:00:00Z</dcterms:created>
  <dcterms:modified xsi:type="dcterms:W3CDTF">2024-08-07T06:39:26Z</dcterms:modified>
  <dc:identifier>DAFwsajnYws</dc:identifier>
</cp:coreProperties>
</file>