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6858000" cy="9144000"/>
  <p:embeddedFontLst>
    <p:embeddedFont>
      <p:font typeface="Amsterdam Four" panose="020B0604020202020204" charset="0"/>
      <p:regular r:id="rId15"/>
    </p:embeddedFont>
    <p:embeddedFont>
      <p:font typeface="Bebas Neue" panose="020B0606020202050201" pitchFamily="34" charset="0"/>
      <p:regular r:id="rId16"/>
    </p:embeddedFont>
    <p:embeddedFont>
      <p:font typeface="Bebas Neue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</p:embeddedFont>
    <p:embeddedFont>
      <p:font typeface="Gotham" panose="020B0604020202020204" charset="0"/>
      <p:regular r:id="rId23"/>
    </p:embeddedFont>
    <p:embeddedFont>
      <p:font typeface="Jimmy Script" panose="020B0604020202020204" charset="0"/>
      <p:regular r:id="rId24"/>
    </p:embeddedFont>
    <p:embeddedFont>
      <p:font typeface="Josefin Slab" pitchFamily="2" charset="0"/>
      <p:regular r:id="rId25"/>
    </p:embeddedFont>
    <p:embeddedFont>
      <p:font typeface="Josefin Slab Bold" charset="0"/>
      <p:regular r:id="rId26"/>
    </p:embeddedFont>
    <p:embeddedFont>
      <p:font typeface="Montserrat" panose="00000500000000000000" pitchFamily="2" charset="0"/>
      <p:regular r:id="rId27"/>
    </p:embeddedFont>
    <p:embeddedFont>
      <p:font typeface="Montserrat Bold" panose="00000800000000000000" charset="0"/>
      <p:regular r:id="rId28"/>
    </p:embeddedFont>
    <p:embeddedFont>
      <p:font typeface="Montserrat Classic Bold" panose="020B0604020202020204" charset="0"/>
      <p:regular r:id="rId29"/>
    </p:embeddedFont>
    <p:embeddedFont>
      <p:font typeface="Montserrat Medium" panose="00000600000000000000" pitchFamily="2" charset="0"/>
      <p:regular r:id="rId30"/>
    </p:embeddedFont>
    <p:embeddedFont>
      <p:font typeface="Montserrat Semi-Bold Bold" panose="020B0604020202020204" charset="0"/>
      <p:regular r:id="rId31"/>
    </p:embeddedFont>
    <p:embeddedFont>
      <p:font typeface="Sanchez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53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57129"/>
            <a:ext cx="7772400" cy="668442"/>
            <a:chOff x="0" y="0"/>
            <a:chExt cx="8061257" cy="693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1257" cy="693284"/>
            </a:xfrm>
            <a:custGeom>
              <a:avLst/>
              <a:gdLst/>
              <a:ahLst/>
              <a:cxnLst/>
              <a:rect l="l" t="t" r="r" b="b"/>
              <a:pathLst>
                <a:path w="8061257" h="693284">
                  <a:moveTo>
                    <a:pt x="0" y="0"/>
                  </a:moveTo>
                  <a:lnTo>
                    <a:pt x="8061257" y="0"/>
                  </a:lnTo>
                  <a:lnTo>
                    <a:pt x="8061257" y="693284"/>
                  </a:lnTo>
                  <a:lnTo>
                    <a:pt x="0" y="69328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71567" y="697307"/>
            <a:ext cx="5443385" cy="531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1"/>
              </a:lnSpc>
            </a:pPr>
            <a:r>
              <a:rPr lang="en-US" sz="3093" spc="309">
                <a:solidFill>
                  <a:srgbClr val="000000"/>
                </a:solidFill>
                <a:latin typeface="Montserrat Bold"/>
              </a:rPr>
              <a:t>ESSENSPLAN</a:t>
            </a:r>
          </a:p>
        </p:txBody>
      </p:sp>
      <p:sp>
        <p:nvSpPr>
          <p:cNvPr id="5" name="AutoShape 5"/>
          <p:cNvSpPr/>
          <p:nvPr/>
        </p:nvSpPr>
        <p:spPr>
          <a:xfrm>
            <a:off x="1644487" y="1810969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644487" y="1579699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MONTAG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44487" y="1927280"/>
            <a:ext cx="2360653" cy="292100"/>
            <a:chOff x="0" y="0"/>
            <a:chExt cx="3530187" cy="4368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r>
                <a:rPr lang="de-DE" dirty="0"/>
                <a:t>  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01625" y="198328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44487" y="2276020"/>
            <a:ext cx="2360653" cy="292100"/>
            <a:chOff x="0" y="0"/>
            <a:chExt cx="3530187" cy="4368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01625" y="233202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44487" y="2624760"/>
            <a:ext cx="2360653" cy="292100"/>
            <a:chOff x="0" y="0"/>
            <a:chExt cx="3530187" cy="4368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01625" y="268076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44487" y="2973501"/>
            <a:ext cx="2360653" cy="292100"/>
            <a:chOff x="0" y="0"/>
            <a:chExt cx="3530187" cy="43681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01625" y="3029507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5712" y="1579699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DIENSTAG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255712" y="1927280"/>
            <a:ext cx="2360653" cy="292100"/>
            <a:chOff x="0" y="0"/>
            <a:chExt cx="3530187" cy="43681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312849" y="198328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23" name="AutoShape 23"/>
          <p:cNvSpPr/>
          <p:nvPr/>
        </p:nvSpPr>
        <p:spPr>
          <a:xfrm>
            <a:off x="4255712" y="1810969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4255712" y="2276020"/>
            <a:ext cx="2360653" cy="292100"/>
            <a:chOff x="0" y="0"/>
            <a:chExt cx="3530187" cy="4368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312849" y="233202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55712" y="2624760"/>
            <a:ext cx="2360653" cy="292100"/>
            <a:chOff x="0" y="0"/>
            <a:chExt cx="3530187" cy="4368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312849" y="2680766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255712" y="2973501"/>
            <a:ext cx="2360653" cy="292100"/>
            <a:chOff x="0" y="0"/>
            <a:chExt cx="3530187" cy="4368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312849" y="3029507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44487" y="3441318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MITTWOCH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44487" y="3788898"/>
            <a:ext cx="2360653" cy="292100"/>
            <a:chOff x="0" y="0"/>
            <a:chExt cx="3530187" cy="43681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701625" y="3844904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37" name="AutoShape 37"/>
          <p:cNvSpPr/>
          <p:nvPr/>
        </p:nvSpPr>
        <p:spPr>
          <a:xfrm>
            <a:off x="1644487" y="3672588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8" name="Group 38"/>
          <p:cNvGrpSpPr/>
          <p:nvPr/>
        </p:nvGrpSpPr>
        <p:grpSpPr>
          <a:xfrm>
            <a:off x="1644487" y="4137638"/>
            <a:ext cx="2360653" cy="292100"/>
            <a:chOff x="0" y="0"/>
            <a:chExt cx="3530187" cy="43681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701625" y="4193644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644487" y="4486379"/>
            <a:ext cx="2360653" cy="292100"/>
            <a:chOff x="0" y="0"/>
            <a:chExt cx="3530187" cy="43681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701625" y="4542385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644487" y="4835119"/>
            <a:ext cx="2360653" cy="292100"/>
            <a:chOff x="0" y="0"/>
            <a:chExt cx="3530187" cy="43681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01625" y="4891125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255712" y="3441318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DONNERSTAG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4255712" y="3788898"/>
            <a:ext cx="2360653" cy="292100"/>
            <a:chOff x="0" y="0"/>
            <a:chExt cx="3530187" cy="43681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312849" y="3844904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51" name="AutoShape 51"/>
          <p:cNvSpPr/>
          <p:nvPr/>
        </p:nvSpPr>
        <p:spPr>
          <a:xfrm>
            <a:off x="4255712" y="3672588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2" name="Group 52"/>
          <p:cNvGrpSpPr/>
          <p:nvPr/>
        </p:nvGrpSpPr>
        <p:grpSpPr>
          <a:xfrm>
            <a:off x="4255712" y="4137638"/>
            <a:ext cx="2360653" cy="292100"/>
            <a:chOff x="0" y="0"/>
            <a:chExt cx="3530187" cy="43681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4312849" y="4193644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4255712" y="4486379"/>
            <a:ext cx="2360653" cy="292100"/>
            <a:chOff x="0" y="0"/>
            <a:chExt cx="3530187" cy="43681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4312849" y="4542385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4255712" y="4835119"/>
            <a:ext cx="2360653" cy="292100"/>
            <a:chOff x="0" y="0"/>
            <a:chExt cx="3530187" cy="43681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4312849" y="4891125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644487" y="5302936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FREITAG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1644487" y="5650516"/>
            <a:ext cx="2360653" cy="292100"/>
            <a:chOff x="0" y="0"/>
            <a:chExt cx="3530187" cy="43681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701625" y="5706522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65" name="AutoShape 65"/>
          <p:cNvSpPr/>
          <p:nvPr/>
        </p:nvSpPr>
        <p:spPr>
          <a:xfrm>
            <a:off x="1644487" y="5534206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66" name="Group 66"/>
          <p:cNvGrpSpPr/>
          <p:nvPr/>
        </p:nvGrpSpPr>
        <p:grpSpPr>
          <a:xfrm>
            <a:off x="1644487" y="5999257"/>
            <a:ext cx="2360653" cy="292100"/>
            <a:chOff x="0" y="0"/>
            <a:chExt cx="3530187" cy="436814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1701625" y="605526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644487" y="6347997"/>
            <a:ext cx="2360653" cy="292100"/>
            <a:chOff x="0" y="0"/>
            <a:chExt cx="3530187" cy="436814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701625" y="640400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1644487" y="6696738"/>
            <a:ext cx="2360653" cy="292100"/>
            <a:chOff x="0" y="0"/>
            <a:chExt cx="3530187" cy="43681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701625" y="675274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255712" y="5302936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SAMSTAG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4255712" y="5650516"/>
            <a:ext cx="2360653" cy="292100"/>
            <a:chOff x="0" y="0"/>
            <a:chExt cx="3530187" cy="43681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4312849" y="5706522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79" name="AutoShape 79"/>
          <p:cNvSpPr/>
          <p:nvPr/>
        </p:nvSpPr>
        <p:spPr>
          <a:xfrm>
            <a:off x="4255712" y="5534206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80" name="Group 80"/>
          <p:cNvGrpSpPr/>
          <p:nvPr/>
        </p:nvGrpSpPr>
        <p:grpSpPr>
          <a:xfrm>
            <a:off x="4255712" y="5999257"/>
            <a:ext cx="2360653" cy="292100"/>
            <a:chOff x="0" y="0"/>
            <a:chExt cx="3530187" cy="43681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4312849" y="605526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4255712" y="6347997"/>
            <a:ext cx="2360653" cy="292100"/>
            <a:chOff x="0" y="0"/>
            <a:chExt cx="3530187" cy="436814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4312849" y="640400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4255712" y="6696738"/>
            <a:ext cx="2360653" cy="292100"/>
            <a:chOff x="0" y="0"/>
            <a:chExt cx="3530187" cy="436814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4312849" y="6752743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824814" y="7099451"/>
            <a:ext cx="2360653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SONNTAG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2824814" y="7447031"/>
            <a:ext cx="2360653" cy="292100"/>
            <a:chOff x="0" y="0"/>
            <a:chExt cx="3530187" cy="436814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2881952" y="7503037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</a:t>
            </a:r>
          </a:p>
        </p:txBody>
      </p:sp>
      <p:sp>
        <p:nvSpPr>
          <p:cNvPr id="93" name="AutoShape 93"/>
          <p:cNvSpPr/>
          <p:nvPr/>
        </p:nvSpPr>
        <p:spPr>
          <a:xfrm>
            <a:off x="2824814" y="7330720"/>
            <a:ext cx="2360653" cy="0"/>
          </a:xfrm>
          <a:prstGeom prst="line">
            <a:avLst/>
          </a:prstGeom>
          <a:ln w="9525" cap="rnd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94" name="Group 94"/>
          <p:cNvGrpSpPr/>
          <p:nvPr/>
        </p:nvGrpSpPr>
        <p:grpSpPr>
          <a:xfrm>
            <a:off x="2824814" y="7795771"/>
            <a:ext cx="2360653" cy="292100"/>
            <a:chOff x="0" y="0"/>
            <a:chExt cx="3530187" cy="436814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6" name="TextBox 96"/>
          <p:cNvSpPr txBox="1"/>
          <p:nvPr/>
        </p:nvSpPr>
        <p:spPr>
          <a:xfrm>
            <a:off x="2881952" y="7851777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2824814" y="8144512"/>
            <a:ext cx="2360653" cy="292100"/>
            <a:chOff x="0" y="0"/>
            <a:chExt cx="3530187" cy="436814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2881952" y="8200517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| S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2824814" y="8493252"/>
            <a:ext cx="2360653" cy="292100"/>
            <a:chOff x="0" y="0"/>
            <a:chExt cx="3530187" cy="436814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3530187" cy="436814"/>
            </a:xfrm>
            <a:custGeom>
              <a:avLst/>
              <a:gdLst/>
              <a:ahLst/>
              <a:cxnLst/>
              <a:rect l="l" t="t" r="r" b="b"/>
              <a:pathLst>
                <a:path w="3530187" h="436814">
                  <a:moveTo>
                    <a:pt x="0" y="0"/>
                  </a:moveTo>
                  <a:lnTo>
                    <a:pt x="3530187" y="0"/>
                  </a:lnTo>
                  <a:lnTo>
                    <a:pt x="3530187" y="436814"/>
                  </a:lnTo>
                  <a:lnTo>
                    <a:pt x="0" y="436814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881952" y="8549258"/>
            <a:ext cx="845392" cy="1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77015" y="734716"/>
            <a:ext cx="1861813" cy="50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F = FRÜHSTÜCK</a:t>
            </a:r>
          </a:p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M = MITTAGESSEN</a:t>
            </a:r>
          </a:p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N = NACHMITTAG | SNACKS</a:t>
            </a:r>
          </a:p>
          <a:p>
            <a:pPr>
              <a:lnSpc>
                <a:spcPts val="1039"/>
              </a:lnSpc>
            </a:pPr>
            <a:r>
              <a:rPr lang="en-US" sz="742" spc="74">
                <a:solidFill>
                  <a:srgbClr val="000000"/>
                </a:solidFill>
                <a:latin typeface="Montserrat"/>
              </a:rPr>
              <a:t>A = ABENDESSEN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5760" y="2657154"/>
            <a:ext cx="1231753" cy="311474"/>
            <a:chOff x="0" y="0"/>
            <a:chExt cx="602679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2679" cy="152400"/>
            </a:xfrm>
            <a:custGeom>
              <a:avLst/>
              <a:gdLst/>
              <a:ahLst/>
              <a:cxnLst/>
              <a:rect l="l" t="t" r="r" b="b"/>
              <a:pathLst>
                <a:path w="602679" h="152400">
                  <a:moveTo>
                    <a:pt x="0" y="0"/>
                  </a:moveTo>
                  <a:lnTo>
                    <a:pt x="602679" y="0"/>
                  </a:lnTo>
                  <a:lnTo>
                    <a:pt x="6026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FB57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133520" y="4125410"/>
            <a:ext cx="1231753" cy="311474"/>
            <a:chOff x="0" y="0"/>
            <a:chExt cx="602679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2679" cy="152400"/>
            </a:xfrm>
            <a:custGeom>
              <a:avLst/>
              <a:gdLst/>
              <a:ahLst/>
              <a:cxnLst/>
              <a:rect l="l" t="t" r="r" b="b"/>
              <a:pathLst>
                <a:path w="602679" h="152400">
                  <a:moveTo>
                    <a:pt x="0" y="0"/>
                  </a:moveTo>
                  <a:lnTo>
                    <a:pt x="602679" y="0"/>
                  </a:lnTo>
                  <a:lnTo>
                    <a:pt x="6026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C2AAD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48803" y="5572074"/>
            <a:ext cx="1231753" cy="311474"/>
            <a:chOff x="0" y="0"/>
            <a:chExt cx="602679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2679" cy="152400"/>
            </a:xfrm>
            <a:custGeom>
              <a:avLst/>
              <a:gdLst/>
              <a:ahLst/>
              <a:cxnLst/>
              <a:rect l="l" t="t" r="r" b="b"/>
              <a:pathLst>
                <a:path w="602679" h="152400">
                  <a:moveTo>
                    <a:pt x="0" y="0"/>
                  </a:moveTo>
                  <a:lnTo>
                    <a:pt x="602679" y="0"/>
                  </a:lnTo>
                  <a:lnTo>
                    <a:pt x="6026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4A999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61846" y="7040330"/>
            <a:ext cx="1231753" cy="311474"/>
            <a:chOff x="0" y="0"/>
            <a:chExt cx="602679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2679" cy="152400"/>
            </a:xfrm>
            <a:custGeom>
              <a:avLst/>
              <a:gdLst/>
              <a:ahLst/>
              <a:cxnLst/>
              <a:rect l="l" t="t" r="r" b="b"/>
              <a:pathLst>
                <a:path w="602679" h="152400">
                  <a:moveTo>
                    <a:pt x="0" y="0"/>
                  </a:moveTo>
                  <a:lnTo>
                    <a:pt x="602679" y="0"/>
                  </a:lnTo>
                  <a:lnTo>
                    <a:pt x="6026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FCC7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46563" y="8509546"/>
            <a:ext cx="1231753" cy="311474"/>
            <a:chOff x="0" y="0"/>
            <a:chExt cx="602679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2679" cy="152400"/>
            </a:xfrm>
            <a:custGeom>
              <a:avLst/>
              <a:gdLst/>
              <a:ahLst/>
              <a:cxnLst/>
              <a:rect l="l" t="t" r="r" b="b"/>
              <a:pathLst>
                <a:path w="602679" h="152400">
                  <a:moveTo>
                    <a:pt x="0" y="0"/>
                  </a:moveTo>
                  <a:lnTo>
                    <a:pt x="602679" y="0"/>
                  </a:lnTo>
                  <a:lnTo>
                    <a:pt x="60267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C2A353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49861" y="2197015"/>
            <a:ext cx="1696326" cy="328066"/>
            <a:chOff x="0" y="0"/>
            <a:chExt cx="828161" cy="1601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8161" cy="160165"/>
            </a:xfrm>
            <a:custGeom>
              <a:avLst/>
              <a:gdLst/>
              <a:ahLst/>
              <a:cxnLst/>
              <a:rect l="l" t="t" r="r" b="b"/>
              <a:pathLst>
                <a:path w="828161" h="160165">
                  <a:moveTo>
                    <a:pt x="0" y="0"/>
                  </a:moveTo>
                  <a:lnTo>
                    <a:pt x="828161" y="0"/>
                  </a:lnTo>
                  <a:lnTo>
                    <a:pt x="828161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D0EDBE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49861" y="3665271"/>
            <a:ext cx="1694086" cy="328066"/>
            <a:chOff x="0" y="0"/>
            <a:chExt cx="827067" cy="1601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7067" cy="160165"/>
            </a:xfrm>
            <a:custGeom>
              <a:avLst/>
              <a:gdLst/>
              <a:ahLst/>
              <a:cxnLst/>
              <a:rect l="l" t="t" r="r" b="b"/>
              <a:pathLst>
                <a:path w="827067" h="160165">
                  <a:moveTo>
                    <a:pt x="0" y="0"/>
                  </a:moveTo>
                  <a:lnTo>
                    <a:pt x="827067" y="0"/>
                  </a:lnTo>
                  <a:lnTo>
                    <a:pt x="827067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D0EDBE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86423" y="5111935"/>
            <a:ext cx="1672808" cy="328066"/>
            <a:chOff x="0" y="0"/>
            <a:chExt cx="816679" cy="1601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6679" cy="160165"/>
            </a:xfrm>
            <a:custGeom>
              <a:avLst/>
              <a:gdLst/>
              <a:ahLst/>
              <a:cxnLst/>
              <a:rect l="l" t="t" r="r" b="b"/>
              <a:pathLst>
                <a:path w="816679" h="160165">
                  <a:moveTo>
                    <a:pt x="0" y="0"/>
                  </a:moveTo>
                  <a:lnTo>
                    <a:pt x="816679" y="0"/>
                  </a:lnTo>
                  <a:lnTo>
                    <a:pt x="81667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D0EDBE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586423" y="6580191"/>
            <a:ext cx="1685851" cy="328066"/>
            <a:chOff x="0" y="0"/>
            <a:chExt cx="823046" cy="1601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3046" cy="160165"/>
            </a:xfrm>
            <a:custGeom>
              <a:avLst/>
              <a:gdLst/>
              <a:ahLst/>
              <a:cxnLst/>
              <a:rect l="l" t="t" r="r" b="b"/>
              <a:pathLst>
                <a:path w="823046" h="160165">
                  <a:moveTo>
                    <a:pt x="0" y="0"/>
                  </a:moveTo>
                  <a:lnTo>
                    <a:pt x="823046" y="0"/>
                  </a:lnTo>
                  <a:lnTo>
                    <a:pt x="82304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D0EDBE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86423" y="8049407"/>
            <a:ext cx="1670567" cy="328066"/>
            <a:chOff x="0" y="0"/>
            <a:chExt cx="815585" cy="1601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5585" cy="160165"/>
            </a:xfrm>
            <a:custGeom>
              <a:avLst/>
              <a:gdLst/>
              <a:ahLst/>
              <a:cxnLst/>
              <a:rect l="l" t="t" r="r" b="b"/>
              <a:pathLst>
                <a:path w="815585" h="160165">
                  <a:moveTo>
                    <a:pt x="0" y="0"/>
                  </a:moveTo>
                  <a:lnTo>
                    <a:pt x="815585" y="0"/>
                  </a:lnTo>
                  <a:lnTo>
                    <a:pt x="81558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D0EDBE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76385" y="2525081"/>
            <a:ext cx="6176270" cy="903687"/>
            <a:chOff x="0" y="0"/>
            <a:chExt cx="8235026" cy="1204916"/>
          </a:xfrm>
        </p:grpSpPr>
        <p:sp>
          <p:nvSpPr>
            <p:cNvPr id="23" name="AutoShape 23"/>
            <p:cNvSpPr/>
            <p:nvPr/>
          </p:nvSpPr>
          <p:spPr>
            <a:xfrm rot="5400000">
              <a:off x="7632568" y="602458"/>
              <a:ext cx="1192969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AutoShape 24"/>
            <p:cNvSpPr/>
            <p:nvPr/>
          </p:nvSpPr>
          <p:spPr>
            <a:xfrm rot="5400000">
              <a:off x="-596484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974" y="1192969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AutoShape 26"/>
            <p:cNvSpPr/>
            <p:nvPr/>
          </p:nvSpPr>
          <p:spPr>
            <a:xfrm rot="5400000">
              <a:off x="1567485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AutoShape 27"/>
            <p:cNvSpPr/>
            <p:nvPr/>
          </p:nvSpPr>
          <p:spPr>
            <a:xfrm rot="5400000">
              <a:off x="3716166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AutoShape 28"/>
            <p:cNvSpPr/>
            <p:nvPr/>
          </p:nvSpPr>
          <p:spPr>
            <a:xfrm rot="5400000">
              <a:off x="5846927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0" y="0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4145" y="3993337"/>
            <a:ext cx="6176270" cy="903687"/>
            <a:chOff x="0" y="0"/>
            <a:chExt cx="8235026" cy="1204916"/>
          </a:xfrm>
        </p:grpSpPr>
        <p:sp>
          <p:nvSpPr>
            <p:cNvPr id="31" name="AutoShape 31"/>
            <p:cNvSpPr/>
            <p:nvPr/>
          </p:nvSpPr>
          <p:spPr>
            <a:xfrm rot="5400000">
              <a:off x="7632568" y="602458"/>
              <a:ext cx="1192969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AutoShape 32"/>
            <p:cNvSpPr/>
            <p:nvPr/>
          </p:nvSpPr>
          <p:spPr>
            <a:xfrm rot="5400000">
              <a:off x="-596484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974" y="1192969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34"/>
            <p:cNvSpPr/>
            <p:nvPr/>
          </p:nvSpPr>
          <p:spPr>
            <a:xfrm rot="5400000">
              <a:off x="1567485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 rot="5400000">
              <a:off x="3716166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AutoShape 36"/>
            <p:cNvSpPr/>
            <p:nvPr/>
          </p:nvSpPr>
          <p:spPr>
            <a:xfrm rot="5400000">
              <a:off x="5846927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0" y="0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89428" y="5440001"/>
            <a:ext cx="6176270" cy="903687"/>
            <a:chOff x="0" y="0"/>
            <a:chExt cx="8235026" cy="1204916"/>
          </a:xfrm>
        </p:grpSpPr>
        <p:sp>
          <p:nvSpPr>
            <p:cNvPr id="39" name="AutoShape 39"/>
            <p:cNvSpPr/>
            <p:nvPr/>
          </p:nvSpPr>
          <p:spPr>
            <a:xfrm rot="5400000">
              <a:off x="7632568" y="602458"/>
              <a:ext cx="1192969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AutoShape 40"/>
            <p:cNvSpPr/>
            <p:nvPr/>
          </p:nvSpPr>
          <p:spPr>
            <a:xfrm rot="5400000">
              <a:off x="-596484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5974" y="1192969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AutoShape 42"/>
            <p:cNvSpPr/>
            <p:nvPr/>
          </p:nvSpPr>
          <p:spPr>
            <a:xfrm rot="5400000">
              <a:off x="1567485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AutoShape 43"/>
            <p:cNvSpPr/>
            <p:nvPr/>
          </p:nvSpPr>
          <p:spPr>
            <a:xfrm rot="5400000">
              <a:off x="3716166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AutoShape 44"/>
            <p:cNvSpPr/>
            <p:nvPr/>
          </p:nvSpPr>
          <p:spPr>
            <a:xfrm rot="5400000">
              <a:off x="5846927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0" y="0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02471" y="6908257"/>
            <a:ext cx="6176270" cy="903687"/>
            <a:chOff x="0" y="0"/>
            <a:chExt cx="8235026" cy="1204916"/>
          </a:xfrm>
        </p:grpSpPr>
        <p:sp>
          <p:nvSpPr>
            <p:cNvPr id="47" name="AutoShape 47"/>
            <p:cNvSpPr/>
            <p:nvPr/>
          </p:nvSpPr>
          <p:spPr>
            <a:xfrm rot="5400000">
              <a:off x="7632568" y="602458"/>
              <a:ext cx="1192969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utoShape 48"/>
            <p:cNvSpPr/>
            <p:nvPr/>
          </p:nvSpPr>
          <p:spPr>
            <a:xfrm rot="5400000">
              <a:off x="-596484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5974" y="1192969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AutoShape 50"/>
            <p:cNvSpPr/>
            <p:nvPr/>
          </p:nvSpPr>
          <p:spPr>
            <a:xfrm rot="5400000">
              <a:off x="1567485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AutoShape 51"/>
            <p:cNvSpPr/>
            <p:nvPr/>
          </p:nvSpPr>
          <p:spPr>
            <a:xfrm rot="5400000">
              <a:off x="3716166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 rot="5400000">
              <a:off x="5846927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AutoShape 53"/>
            <p:cNvSpPr/>
            <p:nvPr/>
          </p:nvSpPr>
          <p:spPr>
            <a:xfrm>
              <a:off x="0" y="0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87188" y="8377473"/>
            <a:ext cx="6176270" cy="903687"/>
            <a:chOff x="0" y="0"/>
            <a:chExt cx="8235026" cy="1204916"/>
          </a:xfrm>
        </p:grpSpPr>
        <p:sp>
          <p:nvSpPr>
            <p:cNvPr id="55" name="AutoShape 55"/>
            <p:cNvSpPr/>
            <p:nvPr/>
          </p:nvSpPr>
          <p:spPr>
            <a:xfrm rot="5400000">
              <a:off x="7632568" y="602458"/>
              <a:ext cx="1192969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AutoShape 56"/>
            <p:cNvSpPr/>
            <p:nvPr/>
          </p:nvSpPr>
          <p:spPr>
            <a:xfrm rot="5400000">
              <a:off x="-596484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AutoShape 57"/>
            <p:cNvSpPr/>
            <p:nvPr/>
          </p:nvSpPr>
          <p:spPr>
            <a:xfrm>
              <a:off x="5974" y="1192969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AutoShape 58"/>
            <p:cNvSpPr/>
            <p:nvPr/>
          </p:nvSpPr>
          <p:spPr>
            <a:xfrm rot="5400000">
              <a:off x="1567485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AutoShape 59"/>
            <p:cNvSpPr/>
            <p:nvPr/>
          </p:nvSpPr>
          <p:spPr>
            <a:xfrm rot="5400000">
              <a:off x="3716166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AutoShape 60"/>
            <p:cNvSpPr/>
            <p:nvPr/>
          </p:nvSpPr>
          <p:spPr>
            <a:xfrm rot="5400000">
              <a:off x="5846927" y="596484"/>
              <a:ext cx="1204916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AutoShape 61"/>
            <p:cNvSpPr/>
            <p:nvPr/>
          </p:nvSpPr>
          <p:spPr>
            <a:xfrm>
              <a:off x="0" y="0"/>
              <a:ext cx="8229052" cy="0"/>
            </a:xfrm>
            <a:prstGeom prst="line">
              <a:avLst/>
            </a:prstGeom>
            <a:ln w="1194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71904" y="2197015"/>
            <a:ext cx="1631937" cy="328066"/>
            <a:chOff x="0" y="0"/>
            <a:chExt cx="796725" cy="160165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796725" cy="160165"/>
            </a:xfrm>
            <a:custGeom>
              <a:avLst/>
              <a:gdLst/>
              <a:ahLst/>
              <a:cxnLst/>
              <a:rect l="l" t="t" r="r" b="b"/>
              <a:pathLst>
                <a:path w="796725" h="160165">
                  <a:moveTo>
                    <a:pt x="0" y="0"/>
                  </a:moveTo>
                  <a:lnTo>
                    <a:pt x="796725" y="0"/>
                  </a:lnTo>
                  <a:lnTo>
                    <a:pt x="79672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BBD15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69664" y="3665271"/>
            <a:ext cx="1631937" cy="328066"/>
            <a:chOff x="0" y="0"/>
            <a:chExt cx="796725" cy="16016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796725" cy="160165"/>
            </a:xfrm>
            <a:custGeom>
              <a:avLst/>
              <a:gdLst/>
              <a:ahLst/>
              <a:cxnLst/>
              <a:rect l="l" t="t" r="r" b="b"/>
              <a:pathLst>
                <a:path w="796725" h="160165">
                  <a:moveTo>
                    <a:pt x="0" y="0"/>
                  </a:moveTo>
                  <a:lnTo>
                    <a:pt x="796725" y="0"/>
                  </a:lnTo>
                  <a:lnTo>
                    <a:pt x="79672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BBD15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84948" y="5111935"/>
            <a:ext cx="1631937" cy="328066"/>
            <a:chOff x="0" y="0"/>
            <a:chExt cx="796725" cy="16016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796725" cy="160165"/>
            </a:xfrm>
            <a:custGeom>
              <a:avLst/>
              <a:gdLst/>
              <a:ahLst/>
              <a:cxnLst/>
              <a:rect l="l" t="t" r="r" b="b"/>
              <a:pathLst>
                <a:path w="796725" h="160165">
                  <a:moveTo>
                    <a:pt x="0" y="0"/>
                  </a:moveTo>
                  <a:lnTo>
                    <a:pt x="796725" y="0"/>
                  </a:lnTo>
                  <a:lnTo>
                    <a:pt x="79672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BBD15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97991" y="6580191"/>
            <a:ext cx="1631937" cy="328066"/>
            <a:chOff x="0" y="0"/>
            <a:chExt cx="796725" cy="16016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96725" cy="160165"/>
            </a:xfrm>
            <a:custGeom>
              <a:avLst/>
              <a:gdLst/>
              <a:ahLst/>
              <a:cxnLst/>
              <a:rect l="l" t="t" r="r" b="b"/>
              <a:pathLst>
                <a:path w="796725" h="160165">
                  <a:moveTo>
                    <a:pt x="0" y="0"/>
                  </a:moveTo>
                  <a:lnTo>
                    <a:pt x="796725" y="0"/>
                  </a:lnTo>
                  <a:lnTo>
                    <a:pt x="79672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BBD15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982707" y="8049407"/>
            <a:ext cx="1631937" cy="328066"/>
            <a:chOff x="0" y="0"/>
            <a:chExt cx="796725" cy="16016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796725" cy="160165"/>
            </a:xfrm>
            <a:custGeom>
              <a:avLst/>
              <a:gdLst/>
              <a:ahLst/>
              <a:cxnLst/>
              <a:rect l="l" t="t" r="r" b="b"/>
              <a:pathLst>
                <a:path w="796725" h="160165">
                  <a:moveTo>
                    <a:pt x="0" y="0"/>
                  </a:moveTo>
                  <a:lnTo>
                    <a:pt x="796725" y="0"/>
                  </a:lnTo>
                  <a:lnTo>
                    <a:pt x="796725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BBD155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1243189" y="220944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FRÜHSTÜCK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40949" y="367770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Frühstück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56232" y="512436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Frühstück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69275" y="659262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Frühstück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53992" y="8061840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Frühstück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867570" y="2209448"/>
            <a:ext cx="1194709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MITTAGESSEN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865330" y="367770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Mittagessen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880613" y="512436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Mittagessen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893656" y="659262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Mittagessen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878373" y="8061840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Mittagessen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4220666" y="2197015"/>
            <a:ext cx="1631104" cy="328066"/>
            <a:chOff x="0" y="0"/>
            <a:chExt cx="796319" cy="16016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796319" cy="160165"/>
            </a:xfrm>
            <a:custGeom>
              <a:avLst/>
              <a:gdLst/>
              <a:ahLst/>
              <a:cxnLst/>
              <a:rect l="l" t="t" r="r" b="b"/>
              <a:pathLst>
                <a:path w="796319" h="160165">
                  <a:moveTo>
                    <a:pt x="0" y="0"/>
                  </a:moveTo>
                  <a:lnTo>
                    <a:pt x="796319" y="0"/>
                  </a:lnTo>
                  <a:lnTo>
                    <a:pt x="79631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E8997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218426" y="3665271"/>
            <a:ext cx="1631104" cy="328066"/>
            <a:chOff x="0" y="0"/>
            <a:chExt cx="796319" cy="16016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796319" cy="160165"/>
            </a:xfrm>
            <a:custGeom>
              <a:avLst/>
              <a:gdLst/>
              <a:ahLst/>
              <a:cxnLst/>
              <a:rect l="l" t="t" r="r" b="b"/>
              <a:pathLst>
                <a:path w="796319" h="160165">
                  <a:moveTo>
                    <a:pt x="0" y="0"/>
                  </a:moveTo>
                  <a:lnTo>
                    <a:pt x="796319" y="0"/>
                  </a:lnTo>
                  <a:lnTo>
                    <a:pt x="79631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E8997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4233709" y="5111935"/>
            <a:ext cx="1631104" cy="328066"/>
            <a:chOff x="0" y="0"/>
            <a:chExt cx="796319" cy="16016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796319" cy="160165"/>
            </a:xfrm>
            <a:custGeom>
              <a:avLst/>
              <a:gdLst/>
              <a:ahLst/>
              <a:cxnLst/>
              <a:rect l="l" t="t" r="r" b="b"/>
              <a:pathLst>
                <a:path w="796319" h="160165">
                  <a:moveTo>
                    <a:pt x="0" y="0"/>
                  </a:moveTo>
                  <a:lnTo>
                    <a:pt x="796319" y="0"/>
                  </a:lnTo>
                  <a:lnTo>
                    <a:pt x="79631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E8997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246753" y="6580191"/>
            <a:ext cx="1631104" cy="328066"/>
            <a:chOff x="0" y="0"/>
            <a:chExt cx="796319" cy="16016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796319" cy="160165"/>
            </a:xfrm>
            <a:custGeom>
              <a:avLst/>
              <a:gdLst/>
              <a:ahLst/>
              <a:cxnLst/>
              <a:rect l="l" t="t" r="r" b="b"/>
              <a:pathLst>
                <a:path w="796319" h="160165">
                  <a:moveTo>
                    <a:pt x="0" y="0"/>
                  </a:moveTo>
                  <a:lnTo>
                    <a:pt x="796319" y="0"/>
                  </a:lnTo>
                  <a:lnTo>
                    <a:pt x="79631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E8997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231469" y="8049407"/>
            <a:ext cx="1631104" cy="328066"/>
            <a:chOff x="0" y="0"/>
            <a:chExt cx="796319" cy="160165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796319" cy="160165"/>
            </a:xfrm>
            <a:custGeom>
              <a:avLst/>
              <a:gdLst/>
              <a:ahLst/>
              <a:cxnLst/>
              <a:rect l="l" t="t" r="r" b="b"/>
              <a:pathLst>
                <a:path w="796319" h="160165">
                  <a:moveTo>
                    <a:pt x="0" y="0"/>
                  </a:moveTo>
                  <a:lnTo>
                    <a:pt x="796319" y="0"/>
                  </a:lnTo>
                  <a:lnTo>
                    <a:pt x="796319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E89972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4491534" y="2209448"/>
            <a:ext cx="1115454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ABENDESSEN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489294" y="367770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Abendessen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504578" y="512436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Abendessen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517621" y="659262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Abendessen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502337" y="8061840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Abendessen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330230" y="713960"/>
            <a:ext cx="5150569" cy="90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268">
                <a:solidFill>
                  <a:srgbClr val="000000"/>
                </a:solidFill>
                <a:latin typeface="Jimmy Script"/>
              </a:rPr>
              <a:t>Wöchentlicher Essensplan</a:t>
            </a:r>
          </a:p>
        </p:txBody>
      </p:sp>
      <p:sp>
        <p:nvSpPr>
          <p:cNvPr id="98" name="TextBox 98"/>
          <p:cNvSpPr txBox="1"/>
          <p:nvPr/>
        </p:nvSpPr>
        <p:spPr>
          <a:xfrm rot="-5400000">
            <a:off x="186283" y="2649106"/>
            <a:ext cx="1105652" cy="33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000000"/>
                </a:solidFill>
                <a:latin typeface="Jimmy Script"/>
              </a:rPr>
              <a:t>Montag</a:t>
            </a:r>
          </a:p>
        </p:txBody>
      </p:sp>
      <p:sp>
        <p:nvSpPr>
          <p:cNvPr id="99" name="TextBox 99"/>
          <p:cNvSpPr txBox="1"/>
          <p:nvPr/>
        </p:nvSpPr>
        <p:spPr>
          <a:xfrm rot="-5400000">
            <a:off x="184042" y="4117362"/>
            <a:ext cx="1105652" cy="33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000000"/>
                </a:solidFill>
                <a:latin typeface="Jimmy Script"/>
              </a:rPr>
              <a:t>Dienstag</a:t>
            </a:r>
          </a:p>
        </p:txBody>
      </p:sp>
      <p:sp>
        <p:nvSpPr>
          <p:cNvPr id="100" name="TextBox 100"/>
          <p:cNvSpPr txBox="1"/>
          <p:nvPr/>
        </p:nvSpPr>
        <p:spPr>
          <a:xfrm rot="-5400000">
            <a:off x="199326" y="5564026"/>
            <a:ext cx="1105652" cy="33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000000"/>
                </a:solidFill>
                <a:latin typeface="Jimmy Script"/>
              </a:rPr>
              <a:t>Mittwoch</a:t>
            </a:r>
          </a:p>
        </p:txBody>
      </p:sp>
      <p:sp>
        <p:nvSpPr>
          <p:cNvPr id="101" name="TextBox 101"/>
          <p:cNvSpPr txBox="1"/>
          <p:nvPr/>
        </p:nvSpPr>
        <p:spPr>
          <a:xfrm rot="-5400000">
            <a:off x="212369" y="7032282"/>
            <a:ext cx="1105652" cy="33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000000"/>
                </a:solidFill>
                <a:latin typeface="Jimmy Script"/>
              </a:rPr>
              <a:t>Donnerstag</a:t>
            </a:r>
          </a:p>
        </p:txBody>
      </p:sp>
      <p:sp>
        <p:nvSpPr>
          <p:cNvPr id="102" name="TextBox 102"/>
          <p:cNvSpPr txBox="1"/>
          <p:nvPr/>
        </p:nvSpPr>
        <p:spPr>
          <a:xfrm rot="-5400000">
            <a:off x="197583" y="8501001"/>
            <a:ext cx="1105652" cy="33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7"/>
              </a:lnSpc>
            </a:pPr>
            <a:r>
              <a:rPr lang="en-US" sz="1969">
                <a:solidFill>
                  <a:srgbClr val="000000"/>
                </a:solidFill>
                <a:latin typeface="Jimmy Script"/>
              </a:rPr>
              <a:t>Freitag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5817904" y="2197015"/>
            <a:ext cx="1334750" cy="328066"/>
            <a:chOff x="0" y="0"/>
            <a:chExt cx="651636" cy="160165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651636" cy="160165"/>
            </a:xfrm>
            <a:custGeom>
              <a:avLst/>
              <a:gdLst/>
              <a:ahLst/>
              <a:cxnLst/>
              <a:rect l="l" t="t" r="r" b="b"/>
              <a:pathLst>
                <a:path w="651636" h="160165">
                  <a:moveTo>
                    <a:pt x="0" y="0"/>
                  </a:moveTo>
                  <a:lnTo>
                    <a:pt x="651636" y="0"/>
                  </a:lnTo>
                  <a:lnTo>
                    <a:pt x="65163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ACDFE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5815664" y="3665271"/>
            <a:ext cx="1334750" cy="328066"/>
            <a:chOff x="0" y="0"/>
            <a:chExt cx="651636" cy="160165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651636" cy="160165"/>
            </a:xfrm>
            <a:custGeom>
              <a:avLst/>
              <a:gdLst/>
              <a:ahLst/>
              <a:cxnLst/>
              <a:rect l="l" t="t" r="r" b="b"/>
              <a:pathLst>
                <a:path w="651636" h="160165">
                  <a:moveTo>
                    <a:pt x="0" y="0"/>
                  </a:moveTo>
                  <a:lnTo>
                    <a:pt x="651636" y="0"/>
                  </a:lnTo>
                  <a:lnTo>
                    <a:pt x="65163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ACDFE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5830947" y="5111935"/>
            <a:ext cx="1334750" cy="328066"/>
            <a:chOff x="0" y="0"/>
            <a:chExt cx="651636" cy="160165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651636" cy="160165"/>
            </a:xfrm>
            <a:custGeom>
              <a:avLst/>
              <a:gdLst/>
              <a:ahLst/>
              <a:cxnLst/>
              <a:rect l="l" t="t" r="r" b="b"/>
              <a:pathLst>
                <a:path w="651636" h="160165">
                  <a:moveTo>
                    <a:pt x="0" y="0"/>
                  </a:moveTo>
                  <a:lnTo>
                    <a:pt x="651636" y="0"/>
                  </a:lnTo>
                  <a:lnTo>
                    <a:pt x="65163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ACDFE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5843990" y="6580191"/>
            <a:ext cx="1334750" cy="328066"/>
            <a:chOff x="0" y="0"/>
            <a:chExt cx="651636" cy="160165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651636" cy="160165"/>
            </a:xfrm>
            <a:custGeom>
              <a:avLst/>
              <a:gdLst/>
              <a:ahLst/>
              <a:cxnLst/>
              <a:rect l="l" t="t" r="r" b="b"/>
              <a:pathLst>
                <a:path w="651636" h="160165">
                  <a:moveTo>
                    <a:pt x="0" y="0"/>
                  </a:moveTo>
                  <a:lnTo>
                    <a:pt x="651636" y="0"/>
                  </a:lnTo>
                  <a:lnTo>
                    <a:pt x="65163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ACDFE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828707" y="8049407"/>
            <a:ext cx="1334750" cy="328066"/>
            <a:chOff x="0" y="0"/>
            <a:chExt cx="651636" cy="160165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651636" cy="160165"/>
            </a:xfrm>
            <a:custGeom>
              <a:avLst/>
              <a:gdLst/>
              <a:ahLst/>
              <a:cxnLst/>
              <a:rect l="l" t="t" r="r" b="b"/>
              <a:pathLst>
                <a:path w="651636" h="160165">
                  <a:moveTo>
                    <a:pt x="0" y="0"/>
                  </a:moveTo>
                  <a:lnTo>
                    <a:pt x="651636" y="0"/>
                  </a:lnTo>
                  <a:lnTo>
                    <a:pt x="651636" y="160165"/>
                  </a:lnTo>
                  <a:lnTo>
                    <a:pt x="0" y="160165"/>
                  </a:lnTo>
                  <a:close/>
                </a:path>
              </a:pathLst>
            </a:custGeom>
            <a:solidFill>
              <a:srgbClr val="ACDFE1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5938355" y="220944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Snacks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936115" y="367770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Snacks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5951398" y="5124368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Snacks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964441" y="6592624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Snacks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949158" y="8061840"/>
            <a:ext cx="1089368" cy="25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7"/>
              </a:lnSpc>
            </a:pPr>
            <a:r>
              <a:rPr lang="en-US" sz="1505">
                <a:solidFill>
                  <a:srgbClr val="000000"/>
                </a:solidFill>
                <a:latin typeface="Glacial Indifference"/>
              </a:rPr>
              <a:t>Snacks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0135" y="3625111"/>
            <a:ext cx="1400606" cy="1452407"/>
            <a:chOff x="0" y="0"/>
            <a:chExt cx="16846975" cy="17470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20135" y="2089055"/>
            <a:ext cx="1400606" cy="1452406"/>
            <a:chOff x="0" y="0"/>
            <a:chExt cx="16846975" cy="174700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01818" y="3625111"/>
            <a:ext cx="1400606" cy="1452407"/>
            <a:chOff x="0" y="0"/>
            <a:chExt cx="16846975" cy="174700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01818" y="2089055"/>
            <a:ext cx="1400606" cy="1452406"/>
            <a:chOff x="0" y="0"/>
            <a:chExt cx="16846975" cy="174700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83498" y="3625111"/>
            <a:ext cx="1400606" cy="1452407"/>
            <a:chOff x="0" y="0"/>
            <a:chExt cx="16846975" cy="174700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83498" y="2089055"/>
            <a:ext cx="1400606" cy="1452406"/>
            <a:chOff x="0" y="0"/>
            <a:chExt cx="16846975" cy="17470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65181" y="3625111"/>
            <a:ext cx="1400606" cy="1452407"/>
            <a:chOff x="0" y="0"/>
            <a:chExt cx="16846975" cy="174700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65181" y="2089055"/>
            <a:ext cx="1400606" cy="1452406"/>
            <a:chOff x="0" y="0"/>
            <a:chExt cx="16846975" cy="174700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19793" y="6696495"/>
            <a:ext cx="1400606" cy="1452407"/>
            <a:chOff x="0" y="0"/>
            <a:chExt cx="16846975" cy="174700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9793" y="5160440"/>
            <a:ext cx="1400606" cy="1452406"/>
            <a:chOff x="0" y="0"/>
            <a:chExt cx="16846975" cy="174700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701475" y="6696495"/>
            <a:ext cx="1400606" cy="1452407"/>
            <a:chOff x="0" y="0"/>
            <a:chExt cx="16846975" cy="174700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01475" y="5160440"/>
            <a:ext cx="1400606" cy="1452406"/>
            <a:chOff x="0" y="0"/>
            <a:chExt cx="16846975" cy="1747004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83156" y="6696495"/>
            <a:ext cx="1400606" cy="1452407"/>
            <a:chOff x="0" y="0"/>
            <a:chExt cx="16846975" cy="174700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83156" y="5160440"/>
            <a:ext cx="1400606" cy="1452406"/>
            <a:chOff x="0" y="0"/>
            <a:chExt cx="16846975" cy="174700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664839" y="6696495"/>
            <a:ext cx="1400606" cy="1452407"/>
            <a:chOff x="0" y="0"/>
            <a:chExt cx="16846975" cy="1747005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9451" y="8239545"/>
            <a:ext cx="1400606" cy="1452407"/>
            <a:chOff x="0" y="0"/>
            <a:chExt cx="16846975" cy="1747005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01133" y="8239545"/>
            <a:ext cx="1400606" cy="1452407"/>
            <a:chOff x="0" y="0"/>
            <a:chExt cx="16846975" cy="1747005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182814" y="8239545"/>
            <a:ext cx="1400606" cy="1452407"/>
            <a:chOff x="0" y="0"/>
            <a:chExt cx="16846975" cy="1747005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664496" y="8239545"/>
            <a:ext cx="1400606" cy="1452407"/>
            <a:chOff x="0" y="0"/>
            <a:chExt cx="16846975" cy="174700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6846975" cy="17470051"/>
            </a:xfrm>
            <a:custGeom>
              <a:avLst/>
              <a:gdLst/>
              <a:ahLst/>
              <a:cxnLst/>
              <a:rect l="l" t="t" r="r" b="b"/>
              <a:pathLst>
                <a:path w="16846975" h="17470051">
                  <a:moveTo>
                    <a:pt x="16620916" y="0"/>
                  </a:moveTo>
                  <a:lnTo>
                    <a:pt x="0" y="0"/>
                  </a:lnTo>
                  <a:lnTo>
                    <a:pt x="0" y="17470051"/>
                  </a:lnTo>
                  <a:lnTo>
                    <a:pt x="16846975" y="17470051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91"/>
                  </a:moveTo>
                  <a:lnTo>
                    <a:pt x="228600" y="17243991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664839" y="5160440"/>
            <a:ext cx="1400606" cy="1452406"/>
            <a:chOff x="0" y="0"/>
            <a:chExt cx="16846975" cy="1747004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6846975" cy="17470045"/>
            </a:xfrm>
            <a:custGeom>
              <a:avLst/>
              <a:gdLst/>
              <a:ahLst/>
              <a:cxnLst/>
              <a:rect l="l" t="t" r="r" b="b"/>
              <a:pathLst>
                <a:path w="16846975" h="17470045">
                  <a:moveTo>
                    <a:pt x="16620916" y="0"/>
                  </a:moveTo>
                  <a:lnTo>
                    <a:pt x="0" y="0"/>
                  </a:lnTo>
                  <a:lnTo>
                    <a:pt x="0" y="17470045"/>
                  </a:lnTo>
                  <a:lnTo>
                    <a:pt x="16846975" y="17470045"/>
                  </a:lnTo>
                  <a:lnTo>
                    <a:pt x="16846975" y="0"/>
                  </a:lnTo>
                  <a:lnTo>
                    <a:pt x="16620916" y="0"/>
                  </a:lnTo>
                  <a:close/>
                  <a:moveTo>
                    <a:pt x="16620916" y="17243986"/>
                  </a:moveTo>
                  <a:lnTo>
                    <a:pt x="228600" y="17243986"/>
                  </a:lnTo>
                  <a:lnTo>
                    <a:pt x="228600" y="228600"/>
                  </a:lnTo>
                  <a:lnTo>
                    <a:pt x="16620916" y="228600"/>
                  </a:lnTo>
                  <a:lnTo>
                    <a:pt x="16620916" y="17243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253910" y="1788605"/>
            <a:ext cx="1343025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WOCHE 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739982" y="1788605"/>
            <a:ext cx="1343025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WOCHE 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212545" y="1788605"/>
            <a:ext cx="1343025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WOCHE 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98617" y="1788605"/>
            <a:ext cx="1343025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WOCHE 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5977" y="2714641"/>
            <a:ext cx="888416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MO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58754" y="871885"/>
            <a:ext cx="4425234" cy="55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8"/>
              </a:lnSpc>
            </a:pPr>
            <a:r>
              <a:rPr lang="en-US" sz="3320" spc="498">
                <a:solidFill>
                  <a:srgbClr val="000000"/>
                </a:solidFill>
                <a:latin typeface="Sanchez"/>
              </a:rPr>
              <a:t>ESSENSPLAN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55977" y="4242975"/>
            <a:ext cx="888416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DI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55977" y="5786367"/>
            <a:ext cx="888416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MI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55977" y="7307173"/>
            <a:ext cx="888416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DO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55977" y="8850566"/>
            <a:ext cx="888416" cy="20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>
                <a:solidFill>
                  <a:srgbClr val="000000"/>
                </a:solidFill>
                <a:latin typeface="Montserrat"/>
              </a:rPr>
              <a:t>FR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8258" y="2185505"/>
            <a:ext cx="5955884" cy="7127828"/>
            <a:chOff x="0" y="0"/>
            <a:chExt cx="1979301" cy="2368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301" cy="2368769"/>
            </a:xfrm>
            <a:custGeom>
              <a:avLst/>
              <a:gdLst/>
              <a:ahLst/>
              <a:cxnLst/>
              <a:rect l="l" t="t" r="r" b="b"/>
              <a:pathLst>
                <a:path w="1979301" h="2368769">
                  <a:moveTo>
                    <a:pt x="0" y="0"/>
                  </a:moveTo>
                  <a:lnTo>
                    <a:pt x="1979301" y="0"/>
                  </a:lnTo>
                  <a:lnTo>
                    <a:pt x="1979301" y="2368769"/>
                  </a:lnTo>
                  <a:lnTo>
                    <a:pt x="0" y="2368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AutoShape 4"/>
          <p:cNvSpPr/>
          <p:nvPr/>
        </p:nvSpPr>
        <p:spPr>
          <a:xfrm>
            <a:off x="1041400" y="2956490"/>
            <a:ext cx="56896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 rot="-5400000">
            <a:off x="2575467" y="4267223"/>
            <a:ext cx="2621466" cy="0"/>
          </a:xfrm>
          <a:prstGeom prst="line">
            <a:avLst/>
          </a:prstGeom>
          <a:ln w="19050" cap="rnd">
            <a:solidFill>
              <a:srgbClr val="9E604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1041400" y="6394063"/>
            <a:ext cx="568960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 rot="-5400000">
            <a:off x="2575467" y="7704796"/>
            <a:ext cx="2621466" cy="0"/>
          </a:xfrm>
          <a:prstGeom prst="line">
            <a:avLst/>
          </a:prstGeom>
          <a:ln w="19050" cap="rnd">
            <a:solidFill>
              <a:srgbClr val="9E604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1140438" y="3219700"/>
            <a:ext cx="75457" cy="7545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0438" y="3524702"/>
            <a:ext cx="75457" cy="7545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0438" y="3829703"/>
            <a:ext cx="75457" cy="7545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40438" y="4134705"/>
            <a:ext cx="75457" cy="7545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0438" y="4439706"/>
            <a:ext cx="75457" cy="7545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0438" y="4744708"/>
            <a:ext cx="75457" cy="75457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40438" y="5049710"/>
            <a:ext cx="75457" cy="75457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0438" y="5354711"/>
            <a:ext cx="75457" cy="7545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132890" y="3219700"/>
            <a:ext cx="75457" cy="75457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32890" y="3524702"/>
            <a:ext cx="75457" cy="7545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32890" y="3829703"/>
            <a:ext cx="75457" cy="75457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132890" y="4134705"/>
            <a:ext cx="75457" cy="75457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132890" y="4439706"/>
            <a:ext cx="75457" cy="75457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32890" y="4744708"/>
            <a:ext cx="75457" cy="75457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132890" y="5049710"/>
            <a:ext cx="75457" cy="75457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132890" y="5354711"/>
            <a:ext cx="75457" cy="75457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40438" y="6643350"/>
            <a:ext cx="75457" cy="75457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40438" y="6948351"/>
            <a:ext cx="75457" cy="75457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40438" y="7253353"/>
            <a:ext cx="75457" cy="75457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40438" y="7558354"/>
            <a:ext cx="75457" cy="75457"/>
            <a:chOff x="0" y="0"/>
            <a:chExt cx="6350000" cy="63500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0438" y="7863356"/>
            <a:ext cx="75457" cy="75457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40438" y="8168358"/>
            <a:ext cx="75457" cy="754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40438" y="8473359"/>
            <a:ext cx="75457" cy="75457"/>
            <a:chOff x="0" y="0"/>
            <a:chExt cx="6350000" cy="63500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40438" y="8778361"/>
            <a:ext cx="75457" cy="75457"/>
            <a:chOff x="0" y="0"/>
            <a:chExt cx="6350000" cy="63500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3F42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005741" y="2383792"/>
            <a:ext cx="2782976" cy="22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4"/>
              </a:lnSpc>
            </a:pPr>
            <a:r>
              <a:rPr lang="en-US" sz="1317" spc="171">
                <a:solidFill>
                  <a:srgbClr val="151B14"/>
                </a:solidFill>
                <a:latin typeface="Montserrat Medium"/>
              </a:rPr>
              <a:t>FRÜHSTÜCK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986092" y="2383792"/>
            <a:ext cx="2778158" cy="22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4"/>
              </a:lnSpc>
            </a:pPr>
            <a:r>
              <a:rPr lang="en-US" sz="1317" spc="171">
                <a:solidFill>
                  <a:srgbClr val="151B14"/>
                </a:solidFill>
                <a:latin typeface="Montserrat Medium"/>
              </a:rPr>
              <a:t>MITTAGESSEN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05741" y="5822444"/>
            <a:ext cx="2782976" cy="22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4"/>
              </a:lnSpc>
            </a:pPr>
            <a:r>
              <a:rPr lang="en-US" sz="1317" spc="171">
                <a:solidFill>
                  <a:srgbClr val="151B14"/>
                </a:solidFill>
                <a:latin typeface="Montserrat Medium"/>
              </a:rPr>
              <a:t>ABENDESSEN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986092" y="5822444"/>
            <a:ext cx="2778158" cy="22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4"/>
              </a:lnSpc>
            </a:pPr>
            <a:r>
              <a:rPr lang="en-US" sz="1317" spc="171">
                <a:solidFill>
                  <a:srgbClr val="151B14"/>
                </a:solidFill>
                <a:latin typeface="Montserrat Medium"/>
              </a:rPr>
              <a:t>SNACKS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5347" y="906468"/>
            <a:ext cx="7397542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2400" spc="75" dirty="0" err="1">
                <a:solidFill>
                  <a:srgbClr val="000000"/>
                </a:solidFill>
                <a:latin typeface="Amsterdam Four"/>
              </a:rPr>
              <a:t>Täglicher</a:t>
            </a:r>
            <a:r>
              <a:rPr lang="en-US" sz="2400" spc="75" dirty="0">
                <a:solidFill>
                  <a:srgbClr val="000000"/>
                </a:solidFill>
                <a:latin typeface="Amsterdam Four"/>
              </a:rPr>
              <a:t> </a:t>
            </a:r>
            <a:r>
              <a:rPr lang="en-US" sz="2400" spc="75" dirty="0" err="1">
                <a:solidFill>
                  <a:srgbClr val="000000"/>
                </a:solidFill>
                <a:latin typeface="Amsterdam Four"/>
              </a:rPr>
              <a:t>Essensplan</a:t>
            </a:r>
            <a:endParaRPr lang="en-US" sz="2400" spc="75" dirty="0">
              <a:solidFill>
                <a:srgbClr val="000000"/>
              </a:solidFill>
              <a:latin typeface="Amsterdam Four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4064438" y="6709846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2" name="AutoShape 62"/>
          <p:cNvSpPr/>
          <p:nvPr/>
        </p:nvSpPr>
        <p:spPr>
          <a:xfrm>
            <a:off x="4064438" y="7013568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3" name="AutoShape 63"/>
          <p:cNvSpPr/>
          <p:nvPr/>
        </p:nvSpPr>
        <p:spPr>
          <a:xfrm>
            <a:off x="4064438" y="7317289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4" name="AutoShape 64"/>
          <p:cNvSpPr/>
          <p:nvPr/>
        </p:nvSpPr>
        <p:spPr>
          <a:xfrm>
            <a:off x="4064438" y="7621011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5" name="AutoShape 65"/>
          <p:cNvSpPr/>
          <p:nvPr/>
        </p:nvSpPr>
        <p:spPr>
          <a:xfrm>
            <a:off x="4064438" y="7924733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6" name="AutoShape 66"/>
          <p:cNvSpPr/>
          <p:nvPr/>
        </p:nvSpPr>
        <p:spPr>
          <a:xfrm>
            <a:off x="4064438" y="8228454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7" name="AutoShape 67"/>
          <p:cNvSpPr/>
          <p:nvPr/>
        </p:nvSpPr>
        <p:spPr>
          <a:xfrm>
            <a:off x="4064438" y="8532176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8" name="AutoShape 68"/>
          <p:cNvSpPr/>
          <p:nvPr/>
        </p:nvSpPr>
        <p:spPr>
          <a:xfrm>
            <a:off x="4064438" y="8835897"/>
            <a:ext cx="2621466" cy="0"/>
          </a:xfrm>
          <a:prstGeom prst="line">
            <a:avLst/>
          </a:prstGeom>
          <a:ln w="19050" cap="rnd">
            <a:solidFill>
              <a:srgbClr val="2B3F4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8265" y="1891037"/>
            <a:ext cx="5278383" cy="954606"/>
            <a:chOff x="0" y="0"/>
            <a:chExt cx="2017437" cy="364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TextBox 4"/>
          <p:cNvSpPr txBox="1"/>
          <p:nvPr/>
        </p:nvSpPr>
        <p:spPr>
          <a:xfrm rot="-5400000">
            <a:off x="825794" y="2424008"/>
            <a:ext cx="651338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MO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28265" y="2974630"/>
            <a:ext cx="5278383" cy="954606"/>
            <a:chOff x="0" y="0"/>
            <a:chExt cx="2017437" cy="3648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 rot="-5400000">
            <a:off x="825794" y="3507601"/>
            <a:ext cx="651338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DI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28265" y="4058223"/>
            <a:ext cx="5278383" cy="954606"/>
            <a:chOff x="0" y="0"/>
            <a:chExt cx="2017437" cy="3648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831004" y="4594878"/>
            <a:ext cx="640919" cy="19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MI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28265" y="5141816"/>
            <a:ext cx="5278383" cy="954606"/>
            <a:chOff x="0" y="0"/>
            <a:chExt cx="2017437" cy="3648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825794" y="5674786"/>
            <a:ext cx="651338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DO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28265" y="6225409"/>
            <a:ext cx="5278383" cy="954606"/>
            <a:chOff x="0" y="0"/>
            <a:chExt cx="2017437" cy="3648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TextBox 16"/>
          <p:cNvSpPr txBox="1"/>
          <p:nvPr/>
        </p:nvSpPr>
        <p:spPr>
          <a:xfrm rot="-5400000">
            <a:off x="820584" y="6753170"/>
            <a:ext cx="661758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FR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28265" y="7309001"/>
            <a:ext cx="5278383" cy="954606"/>
            <a:chOff x="0" y="0"/>
            <a:chExt cx="2017437" cy="36485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TextBox 19"/>
          <p:cNvSpPr txBox="1"/>
          <p:nvPr/>
        </p:nvSpPr>
        <p:spPr>
          <a:xfrm rot="-5400000">
            <a:off x="831004" y="7847182"/>
            <a:ext cx="640919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SA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28265" y="8392594"/>
            <a:ext cx="5278383" cy="954606"/>
            <a:chOff x="0" y="0"/>
            <a:chExt cx="2017437" cy="3648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17437" cy="364857"/>
            </a:xfrm>
            <a:custGeom>
              <a:avLst/>
              <a:gdLst/>
              <a:ahLst/>
              <a:cxnLst/>
              <a:rect l="l" t="t" r="r" b="b"/>
              <a:pathLst>
                <a:path w="2017437" h="364857">
                  <a:moveTo>
                    <a:pt x="0" y="0"/>
                  </a:moveTo>
                  <a:lnTo>
                    <a:pt x="2017437" y="0"/>
                  </a:lnTo>
                  <a:lnTo>
                    <a:pt x="2017437" y="364857"/>
                  </a:lnTo>
                  <a:lnTo>
                    <a:pt x="0" y="364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TextBox 22"/>
          <p:cNvSpPr txBox="1"/>
          <p:nvPr/>
        </p:nvSpPr>
        <p:spPr>
          <a:xfrm rot="-5400000">
            <a:off x="846632" y="8946404"/>
            <a:ext cx="609661" cy="19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17"/>
              </a:lnSpc>
              <a:spcBef>
                <a:spcPct val="0"/>
              </a:spcBef>
            </a:pPr>
            <a:r>
              <a:rPr lang="en-US" sz="1379" spc="172">
                <a:solidFill>
                  <a:srgbClr val="000000"/>
                </a:solidFill>
                <a:latin typeface="Montserrat"/>
              </a:rPr>
              <a:t>SO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20042" y="710565"/>
            <a:ext cx="5086606" cy="63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8"/>
              </a:lnSpc>
            </a:pPr>
            <a:r>
              <a:rPr lang="en-US" sz="3762" spc="75">
                <a:solidFill>
                  <a:srgbClr val="000000"/>
                </a:solidFill>
                <a:latin typeface="Amsterdam Four"/>
              </a:rPr>
              <a:t>Wöchentlicher Essensplan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7820025" cy="10067433"/>
            <a:chOff x="0" y="0"/>
            <a:chExt cx="12319415" cy="15859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19415" cy="15859909"/>
            </a:xfrm>
            <a:custGeom>
              <a:avLst/>
              <a:gdLst/>
              <a:ahLst/>
              <a:cxnLst/>
              <a:rect l="l" t="t" r="r" b="b"/>
              <a:pathLst>
                <a:path w="12319415" h="15859909">
                  <a:moveTo>
                    <a:pt x="12093356" y="0"/>
                  </a:moveTo>
                  <a:lnTo>
                    <a:pt x="0" y="0"/>
                  </a:lnTo>
                  <a:lnTo>
                    <a:pt x="0" y="15859909"/>
                  </a:lnTo>
                  <a:lnTo>
                    <a:pt x="12319415" y="15859909"/>
                  </a:lnTo>
                  <a:lnTo>
                    <a:pt x="12319415" y="0"/>
                  </a:lnTo>
                  <a:lnTo>
                    <a:pt x="12093356" y="0"/>
                  </a:lnTo>
                  <a:close/>
                  <a:moveTo>
                    <a:pt x="12093356" y="15633850"/>
                  </a:moveTo>
                  <a:lnTo>
                    <a:pt x="228600" y="15633850"/>
                  </a:lnTo>
                  <a:lnTo>
                    <a:pt x="228600" y="228600"/>
                  </a:lnTo>
                  <a:lnTo>
                    <a:pt x="12093356" y="228600"/>
                  </a:lnTo>
                  <a:lnTo>
                    <a:pt x="12093356" y="1563385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25447" y="1911775"/>
            <a:ext cx="8305554" cy="27231"/>
            <a:chOff x="0" y="0"/>
            <a:chExt cx="4616296" cy="151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70093" y="3029468"/>
            <a:ext cx="8305554" cy="27231"/>
            <a:chOff x="0" y="0"/>
            <a:chExt cx="4616296" cy="151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77715" y="4068093"/>
            <a:ext cx="8305554" cy="27231"/>
            <a:chOff x="0" y="0"/>
            <a:chExt cx="4616296" cy="151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76978" y="5150051"/>
            <a:ext cx="8305554" cy="27231"/>
            <a:chOff x="0" y="0"/>
            <a:chExt cx="4616296" cy="151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76443" y="6234179"/>
            <a:ext cx="8305554" cy="27231"/>
            <a:chOff x="0" y="0"/>
            <a:chExt cx="4616296" cy="151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35453" y="7323931"/>
            <a:ext cx="8305554" cy="27231"/>
            <a:chOff x="0" y="0"/>
            <a:chExt cx="4616296" cy="151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31038" y="8320714"/>
            <a:ext cx="8305554" cy="27231"/>
            <a:chOff x="0" y="0"/>
            <a:chExt cx="4616296" cy="151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16297" cy="15135"/>
            </a:xfrm>
            <a:custGeom>
              <a:avLst/>
              <a:gdLst/>
              <a:ahLst/>
              <a:cxnLst/>
              <a:rect l="l" t="t" r="r" b="b"/>
              <a:pathLst>
                <a:path w="4616297" h="15135">
                  <a:moveTo>
                    <a:pt x="0" y="0"/>
                  </a:moveTo>
                  <a:lnTo>
                    <a:pt x="4616297" y="0"/>
                  </a:lnTo>
                  <a:lnTo>
                    <a:pt x="4616297" y="15135"/>
                  </a:lnTo>
                  <a:lnTo>
                    <a:pt x="0" y="1513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864241" y="1740433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7"/>
                </a:lnTo>
                <a:lnTo>
                  <a:pt x="0" y="38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3042781" y="1817891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MONTAG</a:t>
            </a:r>
          </a:p>
        </p:txBody>
      </p:sp>
      <p:sp>
        <p:nvSpPr>
          <p:cNvPr id="20" name="Freeform 20"/>
          <p:cNvSpPr/>
          <p:nvPr/>
        </p:nvSpPr>
        <p:spPr>
          <a:xfrm>
            <a:off x="2862712" y="2858125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8"/>
                </a:lnTo>
                <a:lnTo>
                  <a:pt x="0" y="388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3041669" y="2930639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DIENSTAG</a:t>
            </a:r>
          </a:p>
        </p:txBody>
      </p:sp>
      <p:sp>
        <p:nvSpPr>
          <p:cNvPr id="22" name="Freeform 22"/>
          <p:cNvSpPr/>
          <p:nvPr/>
        </p:nvSpPr>
        <p:spPr>
          <a:xfrm>
            <a:off x="2863714" y="3896750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8"/>
                </a:lnTo>
                <a:lnTo>
                  <a:pt x="0" y="388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3041668" y="3977837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MITTWOCH</a:t>
            </a:r>
          </a:p>
        </p:txBody>
      </p:sp>
      <p:sp>
        <p:nvSpPr>
          <p:cNvPr id="24" name="Freeform 24"/>
          <p:cNvSpPr/>
          <p:nvPr/>
        </p:nvSpPr>
        <p:spPr>
          <a:xfrm>
            <a:off x="2864451" y="4978710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7"/>
                </a:lnTo>
                <a:lnTo>
                  <a:pt x="0" y="38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TextBox 25"/>
          <p:cNvSpPr txBox="1"/>
          <p:nvPr/>
        </p:nvSpPr>
        <p:spPr>
          <a:xfrm>
            <a:off x="3041668" y="5062237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DONNERSTAG</a:t>
            </a:r>
          </a:p>
        </p:txBody>
      </p:sp>
      <p:sp>
        <p:nvSpPr>
          <p:cNvPr id="26" name="Freeform 26"/>
          <p:cNvSpPr/>
          <p:nvPr/>
        </p:nvSpPr>
        <p:spPr>
          <a:xfrm>
            <a:off x="2864986" y="6062838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7"/>
                </a:lnTo>
                <a:lnTo>
                  <a:pt x="0" y="38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3041668" y="6138045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FREITAG</a:t>
            </a:r>
          </a:p>
        </p:txBody>
      </p:sp>
      <p:sp>
        <p:nvSpPr>
          <p:cNvPr id="28" name="Freeform 28"/>
          <p:cNvSpPr/>
          <p:nvPr/>
        </p:nvSpPr>
        <p:spPr>
          <a:xfrm>
            <a:off x="2862858" y="7152588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7"/>
                </a:lnTo>
                <a:lnTo>
                  <a:pt x="0" y="38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3036633" y="7234030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SAMSTAG</a:t>
            </a:r>
          </a:p>
        </p:txBody>
      </p:sp>
      <p:sp>
        <p:nvSpPr>
          <p:cNvPr id="30" name="Freeform 30"/>
          <p:cNvSpPr/>
          <p:nvPr/>
        </p:nvSpPr>
        <p:spPr>
          <a:xfrm>
            <a:off x="2867273" y="8149371"/>
            <a:ext cx="2039924" cy="388238"/>
          </a:xfrm>
          <a:custGeom>
            <a:avLst/>
            <a:gdLst/>
            <a:ahLst/>
            <a:cxnLst/>
            <a:rect l="l" t="t" r="r" b="b"/>
            <a:pathLst>
              <a:path w="2039924" h="388238">
                <a:moveTo>
                  <a:pt x="0" y="0"/>
                </a:moveTo>
                <a:lnTo>
                  <a:pt x="2039924" y="0"/>
                </a:lnTo>
                <a:lnTo>
                  <a:pt x="2039924" y="388238"/>
                </a:lnTo>
                <a:lnTo>
                  <a:pt x="0" y="388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2715" b="-2127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3037587" y="8225528"/>
            <a:ext cx="168592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235">
                <a:solidFill>
                  <a:srgbClr val="FFFFFF"/>
                </a:solidFill>
                <a:latin typeface="Bebas Neue Bold"/>
              </a:rPr>
              <a:t>SONNTAG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5076" y="382273"/>
            <a:ext cx="6362700" cy="90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0"/>
              </a:lnSpc>
            </a:pPr>
            <a:r>
              <a:rPr lang="en-US" sz="5603" spc="224">
                <a:solidFill>
                  <a:srgbClr val="545454"/>
                </a:solidFill>
                <a:latin typeface="Montserrat Semi-Bold Bold"/>
              </a:rPr>
              <a:t>ESSENSPLANER</a:t>
            </a:r>
          </a:p>
        </p:txBody>
      </p:sp>
      <p:sp>
        <p:nvSpPr>
          <p:cNvPr id="33" name="Freeform 33"/>
          <p:cNvSpPr/>
          <p:nvPr/>
        </p:nvSpPr>
        <p:spPr>
          <a:xfrm>
            <a:off x="21559" y="9356487"/>
            <a:ext cx="7772400" cy="760465"/>
          </a:xfrm>
          <a:custGeom>
            <a:avLst/>
            <a:gdLst/>
            <a:ahLst/>
            <a:cxnLst/>
            <a:rect l="l" t="t" r="r" b="b"/>
            <a:pathLst>
              <a:path w="7772400" h="760465">
                <a:moveTo>
                  <a:pt x="0" y="0"/>
                </a:moveTo>
                <a:lnTo>
                  <a:pt x="7772400" y="0"/>
                </a:lnTo>
                <a:lnTo>
                  <a:pt x="7772400" y="760465"/>
                </a:lnTo>
                <a:lnTo>
                  <a:pt x="0" y="760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61029" b="-46102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TextBox 34"/>
          <p:cNvSpPr txBox="1"/>
          <p:nvPr/>
        </p:nvSpPr>
        <p:spPr>
          <a:xfrm>
            <a:off x="464611" y="9566149"/>
            <a:ext cx="197167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636">
                <a:solidFill>
                  <a:srgbClr val="FFFFFF"/>
                </a:solidFill>
                <a:latin typeface="Bebas Neue"/>
              </a:rPr>
              <a:t>FRÜHSTÜCK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947946" y="9566149"/>
            <a:ext cx="1944935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636">
                <a:solidFill>
                  <a:srgbClr val="FFFFFF"/>
                </a:solidFill>
                <a:latin typeface="Bebas Neue"/>
              </a:rPr>
              <a:t>MITTAG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26120" y="9566149"/>
            <a:ext cx="1965111" cy="32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2356" spc="636">
                <a:solidFill>
                  <a:srgbClr val="FFFFFF"/>
                </a:solidFill>
                <a:latin typeface="Bebas Neue"/>
              </a:rPr>
              <a:t>ABEND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042" y="-202265"/>
            <a:ext cx="8140485" cy="10462929"/>
            <a:chOff x="0" y="0"/>
            <a:chExt cx="10853980" cy="139505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5000"/>
            </a:blip>
            <a:srcRect l="14591" r="7605"/>
            <a:stretch>
              <a:fillRect/>
            </a:stretch>
          </p:blipFill>
          <p:spPr>
            <a:xfrm>
              <a:off x="0" y="0"/>
              <a:ext cx="10853980" cy="13950573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-559513" y="546100"/>
            <a:ext cx="9811217" cy="6035318"/>
          </a:xfrm>
          <a:custGeom>
            <a:avLst/>
            <a:gdLst/>
            <a:ahLst/>
            <a:cxnLst/>
            <a:rect l="l" t="t" r="r" b="b"/>
            <a:pathLst>
              <a:path w="9811217" h="6035318">
                <a:moveTo>
                  <a:pt x="0" y="0"/>
                </a:moveTo>
                <a:lnTo>
                  <a:pt x="9811217" y="0"/>
                </a:lnTo>
                <a:lnTo>
                  <a:pt x="9811217" y="6035318"/>
                </a:lnTo>
                <a:lnTo>
                  <a:pt x="0" y="6035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1281" b="-31281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892393" y="1675104"/>
            <a:ext cx="776062" cy="4120802"/>
            <a:chOff x="0" y="0"/>
            <a:chExt cx="1034750" cy="5494403"/>
          </a:xfrm>
        </p:grpSpPr>
        <p:sp>
          <p:nvSpPr>
            <p:cNvPr id="6" name="TextBox 6"/>
            <p:cNvSpPr txBox="1"/>
            <p:nvPr/>
          </p:nvSpPr>
          <p:spPr>
            <a:xfrm>
              <a:off x="25400" y="-28575"/>
              <a:ext cx="1009350" cy="685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1570" spc="78">
                  <a:solidFill>
                    <a:srgbClr val="CBFF5B"/>
                  </a:solidFill>
                  <a:latin typeface="Josefin Slab Bold"/>
                </a:rPr>
                <a:t>MO</a:t>
              </a:r>
            </a:p>
            <a:p>
              <a:pPr>
                <a:lnSpc>
                  <a:spcPts val="2057"/>
                </a:lnSpc>
              </a:pPr>
              <a:endParaRPr lang="en-US" sz="1570" spc="78">
                <a:solidFill>
                  <a:srgbClr val="CBFF5B"/>
                </a:solidFill>
                <a:latin typeface="Josefin Slab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71611"/>
              <a:ext cx="1009350" cy="685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1570" spc="78">
                  <a:solidFill>
                    <a:srgbClr val="CBFF5B"/>
                  </a:solidFill>
                  <a:latin typeface="Josefin Slab Bold"/>
                </a:rPr>
                <a:t>DI</a:t>
              </a:r>
            </a:p>
            <a:p>
              <a:pPr>
                <a:lnSpc>
                  <a:spcPts val="2057"/>
                </a:lnSpc>
              </a:pPr>
              <a:endParaRPr lang="en-US" sz="1570" spc="78">
                <a:solidFill>
                  <a:srgbClr val="CBFF5B"/>
                </a:solidFill>
                <a:latin typeface="Josefin Slab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933" y="2587051"/>
              <a:ext cx="1009350" cy="685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1570" spc="78">
                  <a:solidFill>
                    <a:srgbClr val="CBFF5B"/>
                  </a:solidFill>
                  <a:latin typeface="Josefin Slab Bold"/>
                </a:rPr>
                <a:t>MI</a:t>
              </a:r>
            </a:p>
            <a:p>
              <a:pPr>
                <a:lnSpc>
                  <a:spcPts val="2057"/>
                </a:lnSpc>
              </a:pPr>
              <a:endParaRPr lang="en-US" sz="1570" spc="78">
                <a:solidFill>
                  <a:srgbClr val="CBFF5B"/>
                </a:solidFill>
                <a:latin typeface="Josefin Slab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400" y="3871903"/>
              <a:ext cx="1009350" cy="685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1570" spc="78">
                  <a:solidFill>
                    <a:srgbClr val="CBFF5B"/>
                  </a:solidFill>
                  <a:latin typeface="Josefin Slab Bold"/>
                </a:rPr>
                <a:t>DO</a:t>
              </a:r>
            </a:p>
            <a:p>
              <a:pPr>
                <a:lnSpc>
                  <a:spcPts val="2057"/>
                </a:lnSpc>
              </a:pPr>
              <a:endParaRPr lang="en-US" sz="1570" spc="78">
                <a:solidFill>
                  <a:srgbClr val="CBFF5B"/>
                </a:solidFill>
                <a:latin typeface="Josefin Slab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933" y="5150729"/>
              <a:ext cx="1009350" cy="342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7"/>
                </a:lnSpc>
              </a:pPr>
              <a:r>
                <a:rPr lang="en-US" sz="1570" spc="78">
                  <a:solidFill>
                    <a:srgbClr val="CBFF5B"/>
                  </a:solidFill>
                  <a:latin typeface="Josefin Slab Bold"/>
                </a:rPr>
                <a:t>FR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53687" y="1038926"/>
            <a:ext cx="1419225" cy="26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7"/>
              </a:lnSpc>
            </a:pPr>
            <a:r>
              <a:rPr lang="en-US" sz="1570" spc="78">
                <a:solidFill>
                  <a:srgbClr val="CBFF5B"/>
                </a:solidFill>
                <a:latin typeface="Josefin Slab"/>
              </a:rPr>
              <a:t>FRÜHSTÜCK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30112" y="1034163"/>
            <a:ext cx="1419225" cy="25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95" spc="74">
                <a:solidFill>
                  <a:srgbClr val="CBFF5B"/>
                </a:solidFill>
                <a:latin typeface="Josefin Slab"/>
              </a:rPr>
              <a:t>MITTAGESSEN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58858" y="1034163"/>
            <a:ext cx="1419225" cy="26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7"/>
              </a:lnSpc>
            </a:pPr>
            <a:r>
              <a:rPr lang="en-US" sz="1570" spc="78">
                <a:solidFill>
                  <a:srgbClr val="CBFF5B"/>
                </a:solidFill>
                <a:latin typeface="Josefin Slab"/>
              </a:rPr>
              <a:t>ABENDESSEN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7149" y="7086243"/>
            <a:ext cx="6872514" cy="175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6"/>
              </a:lnSpc>
            </a:pPr>
            <a:r>
              <a:rPr lang="en-US" sz="6726" spc="336">
                <a:solidFill>
                  <a:srgbClr val="CBFF5B"/>
                </a:solidFill>
                <a:latin typeface="Josefin Slab"/>
              </a:rPr>
              <a:t>DEIN</a:t>
            </a:r>
          </a:p>
          <a:p>
            <a:pPr>
              <a:lnSpc>
                <a:spcPts val="6726"/>
              </a:lnSpc>
            </a:pPr>
            <a:r>
              <a:rPr lang="en-US" sz="6726" spc="336">
                <a:solidFill>
                  <a:srgbClr val="CBFF5B"/>
                </a:solidFill>
                <a:latin typeface="Josefin Slab"/>
              </a:rPr>
              <a:t>ESSENSPLAN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76186" y="1574839"/>
            <a:ext cx="1496726" cy="4732672"/>
            <a:chOff x="0" y="0"/>
            <a:chExt cx="1995635" cy="631023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995635" cy="1047247"/>
              <a:chOff x="0" y="0"/>
              <a:chExt cx="521735" cy="2737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1316345"/>
              <a:ext cx="1995635" cy="1047247"/>
              <a:chOff x="0" y="0"/>
              <a:chExt cx="521735" cy="2737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2632690"/>
              <a:ext cx="1995635" cy="1047247"/>
              <a:chOff x="0" y="0"/>
              <a:chExt cx="521735" cy="27379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3946637"/>
              <a:ext cx="1995635" cy="1047247"/>
              <a:chOff x="0" y="0"/>
              <a:chExt cx="521735" cy="2737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5262983"/>
              <a:ext cx="1995635" cy="1047247"/>
              <a:chOff x="0" y="0"/>
              <a:chExt cx="521735" cy="27379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3830112" y="1535814"/>
            <a:ext cx="1496726" cy="4732672"/>
            <a:chOff x="0" y="0"/>
            <a:chExt cx="1995635" cy="631023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995635" cy="1047247"/>
              <a:chOff x="0" y="0"/>
              <a:chExt cx="521735" cy="2737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1316345"/>
              <a:ext cx="1995635" cy="1047247"/>
              <a:chOff x="0" y="0"/>
              <a:chExt cx="521735" cy="2737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2632690"/>
              <a:ext cx="1995635" cy="1047247"/>
              <a:chOff x="0" y="0"/>
              <a:chExt cx="521735" cy="2737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946637"/>
              <a:ext cx="1995635" cy="1047247"/>
              <a:chOff x="0" y="0"/>
              <a:chExt cx="521735" cy="2737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5262983"/>
              <a:ext cx="1995635" cy="1047247"/>
              <a:chOff x="0" y="0"/>
              <a:chExt cx="521735" cy="2737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5658858" y="1535814"/>
            <a:ext cx="1496726" cy="4732672"/>
            <a:chOff x="0" y="0"/>
            <a:chExt cx="1995635" cy="631023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995635" cy="1047247"/>
              <a:chOff x="0" y="0"/>
              <a:chExt cx="521735" cy="2737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0" y="1316345"/>
              <a:ext cx="1995635" cy="1047247"/>
              <a:chOff x="0" y="0"/>
              <a:chExt cx="521735" cy="27379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2632690"/>
              <a:ext cx="1995635" cy="1047247"/>
              <a:chOff x="0" y="0"/>
              <a:chExt cx="521735" cy="2737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3946637"/>
              <a:ext cx="1995635" cy="1047247"/>
              <a:chOff x="0" y="0"/>
              <a:chExt cx="521735" cy="2737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0" y="5262983"/>
              <a:ext cx="1995635" cy="1047247"/>
              <a:chOff x="0" y="0"/>
              <a:chExt cx="521735" cy="2737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21735" cy="273790"/>
              </a:xfrm>
              <a:custGeom>
                <a:avLst/>
                <a:gdLst/>
                <a:ahLst/>
                <a:cxnLst/>
                <a:rect l="l" t="t" r="r" b="b"/>
                <a:pathLst>
                  <a:path w="521735" h="273790">
                    <a:moveTo>
                      <a:pt x="0" y="0"/>
                    </a:moveTo>
                    <a:lnTo>
                      <a:pt x="521735" y="0"/>
                    </a:lnTo>
                    <a:lnTo>
                      <a:pt x="521735" y="273790"/>
                    </a:lnTo>
                    <a:lnTo>
                      <a:pt x="0" y="273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3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6845" y="1383407"/>
            <a:ext cx="3072791" cy="1743534"/>
            <a:chOff x="0" y="0"/>
            <a:chExt cx="6165189" cy="34981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AutoShape 5"/>
          <p:cNvSpPr/>
          <p:nvPr/>
        </p:nvSpPr>
        <p:spPr>
          <a:xfrm>
            <a:off x="4225803" y="2056280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 rot="6028">
            <a:off x="4225801" y="2323449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4225803" y="2591334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4225803" y="2858862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3966845" y="3397811"/>
            <a:ext cx="3072791" cy="1743534"/>
            <a:chOff x="0" y="0"/>
            <a:chExt cx="6165189" cy="34981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4225803" y="4070684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AutoShape 13"/>
          <p:cNvSpPr/>
          <p:nvPr/>
        </p:nvSpPr>
        <p:spPr>
          <a:xfrm rot="6028">
            <a:off x="4225801" y="4337853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" name="AutoShape 14"/>
          <p:cNvSpPr/>
          <p:nvPr/>
        </p:nvSpPr>
        <p:spPr>
          <a:xfrm>
            <a:off x="4225803" y="4605738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5" name="AutoShape 15"/>
          <p:cNvSpPr/>
          <p:nvPr/>
        </p:nvSpPr>
        <p:spPr>
          <a:xfrm>
            <a:off x="4225803" y="4873265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6" name="Group 16"/>
          <p:cNvGrpSpPr/>
          <p:nvPr/>
        </p:nvGrpSpPr>
        <p:grpSpPr>
          <a:xfrm>
            <a:off x="732764" y="3397811"/>
            <a:ext cx="3072791" cy="1743534"/>
            <a:chOff x="0" y="0"/>
            <a:chExt cx="6165189" cy="34981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AutoShape 19"/>
          <p:cNvSpPr/>
          <p:nvPr/>
        </p:nvSpPr>
        <p:spPr>
          <a:xfrm>
            <a:off x="991715" y="4070684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AutoShape 20"/>
          <p:cNvSpPr/>
          <p:nvPr/>
        </p:nvSpPr>
        <p:spPr>
          <a:xfrm rot="6028">
            <a:off x="991713" y="4337853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1" name="AutoShape 21"/>
          <p:cNvSpPr/>
          <p:nvPr/>
        </p:nvSpPr>
        <p:spPr>
          <a:xfrm>
            <a:off x="991715" y="4605738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AutoShape 22"/>
          <p:cNvSpPr/>
          <p:nvPr/>
        </p:nvSpPr>
        <p:spPr>
          <a:xfrm>
            <a:off x="991715" y="4873265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3" name="Group 23"/>
          <p:cNvGrpSpPr/>
          <p:nvPr/>
        </p:nvGrpSpPr>
        <p:grpSpPr>
          <a:xfrm>
            <a:off x="3966845" y="5397994"/>
            <a:ext cx="3072791" cy="1743534"/>
            <a:chOff x="0" y="0"/>
            <a:chExt cx="6165189" cy="34981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AutoShape 26"/>
          <p:cNvSpPr/>
          <p:nvPr/>
        </p:nvSpPr>
        <p:spPr>
          <a:xfrm>
            <a:off x="4225803" y="6070867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AutoShape 27"/>
          <p:cNvSpPr/>
          <p:nvPr/>
        </p:nvSpPr>
        <p:spPr>
          <a:xfrm rot="6028">
            <a:off x="4225801" y="6338035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" name="AutoShape 28"/>
          <p:cNvSpPr/>
          <p:nvPr/>
        </p:nvSpPr>
        <p:spPr>
          <a:xfrm>
            <a:off x="4225803" y="6605921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4225803" y="6873448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0" name="Group 30"/>
          <p:cNvGrpSpPr/>
          <p:nvPr/>
        </p:nvGrpSpPr>
        <p:grpSpPr>
          <a:xfrm>
            <a:off x="732764" y="5397994"/>
            <a:ext cx="3072791" cy="1743534"/>
            <a:chOff x="0" y="0"/>
            <a:chExt cx="6165189" cy="34981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" name="AutoShape 33"/>
          <p:cNvSpPr/>
          <p:nvPr/>
        </p:nvSpPr>
        <p:spPr>
          <a:xfrm>
            <a:off x="991715" y="6070867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AutoShape 34"/>
          <p:cNvSpPr/>
          <p:nvPr/>
        </p:nvSpPr>
        <p:spPr>
          <a:xfrm rot="6028">
            <a:off x="991713" y="6338035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5" name="AutoShape 35"/>
          <p:cNvSpPr/>
          <p:nvPr/>
        </p:nvSpPr>
        <p:spPr>
          <a:xfrm>
            <a:off x="991715" y="6605921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" name="AutoShape 36"/>
          <p:cNvSpPr/>
          <p:nvPr/>
        </p:nvSpPr>
        <p:spPr>
          <a:xfrm>
            <a:off x="991715" y="6873448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7" name="Group 37"/>
          <p:cNvGrpSpPr/>
          <p:nvPr/>
        </p:nvGrpSpPr>
        <p:grpSpPr>
          <a:xfrm>
            <a:off x="3966845" y="7412461"/>
            <a:ext cx="3072791" cy="1743534"/>
            <a:chOff x="0" y="0"/>
            <a:chExt cx="6165189" cy="349819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AutoShape 40"/>
          <p:cNvSpPr/>
          <p:nvPr/>
        </p:nvSpPr>
        <p:spPr>
          <a:xfrm>
            <a:off x="4225803" y="8085334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1" name="AutoShape 41"/>
          <p:cNvSpPr/>
          <p:nvPr/>
        </p:nvSpPr>
        <p:spPr>
          <a:xfrm rot="6028">
            <a:off x="4225801" y="8352502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2" name="AutoShape 42"/>
          <p:cNvSpPr/>
          <p:nvPr/>
        </p:nvSpPr>
        <p:spPr>
          <a:xfrm>
            <a:off x="4225803" y="8620388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3" name="AutoShape 43"/>
          <p:cNvSpPr/>
          <p:nvPr/>
        </p:nvSpPr>
        <p:spPr>
          <a:xfrm>
            <a:off x="4225803" y="8887915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4" name="Group 44"/>
          <p:cNvGrpSpPr/>
          <p:nvPr/>
        </p:nvGrpSpPr>
        <p:grpSpPr>
          <a:xfrm>
            <a:off x="732764" y="7412461"/>
            <a:ext cx="3072791" cy="1743534"/>
            <a:chOff x="0" y="0"/>
            <a:chExt cx="6165189" cy="349819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719419" cy="3052423"/>
            </a:xfrm>
            <a:custGeom>
              <a:avLst/>
              <a:gdLst/>
              <a:ahLst/>
              <a:cxnLst/>
              <a:rect l="l" t="t" r="r" b="b"/>
              <a:pathLst>
                <a:path w="5719419" h="3052423">
                  <a:moveTo>
                    <a:pt x="5718149" y="0"/>
                  </a:moveTo>
                  <a:lnTo>
                    <a:pt x="5719419" y="1270"/>
                  </a:lnTo>
                  <a:lnTo>
                    <a:pt x="5719419" y="0"/>
                  </a:lnTo>
                  <a:lnTo>
                    <a:pt x="5718149" y="0"/>
                  </a:lnTo>
                  <a:close/>
                  <a:moveTo>
                    <a:pt x="0" y="3051153"/>
                  </a:moveTo>
                  <a:lnTo>
                    <a:pt x="0" y="3052423"/>
                  </a:lnTo>
                  <a:lnTo>
                    <a:pt x="1270" y="3052423"/>
                  </a:lnTo>
                  <a:lnTo>
                    <a:pt x="0" y="3051153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6165189" cy="3498193"/>
            </a:xfrm>
            <a:custGeom>
              <a:avLst/>
              <a:gdLst/>
              <a:ahLst/>
              <a:cxnLst/>
              <a:rect l="l" t="t" r="r" b="b"/>
              <a:pathLst>
                <a:path w="6165189" h="3498193">
                  <a:moveTo>
                    <a:pt x="6165189" y="447040"/>
                  </a:moveTo>
                  <a:lnTo>
                    <a:pt x="6165189" y="3052423"/>
                  </a:lnTo>
                  <a:lnTo>
                    <a:pt x="5718149" y="3498193"/>
                  </a:lnTo>
                  <a:lnTo>
                    <a:pt x="446597" y="3498193"/>
                  </a:lnTo>
                  <a:lnTo>
                    <a:pt x="1270" y="3052423"/>
                  </a:lnTo>
                  <a:lnTo>
                    <a:pt x="0" y="3051153"/>
                  </a:lnTo>
                  <a:lnTo>
                    <a:pt x="0" y="447040"/>
                  </a:lnTo>
                  <a:lnTo>
                    <a:pt x="446597" y="0"/>
                  </a:lnTo>
                  <a:lnTo>
                    <a:pt x="5718149" y="0"/>
                  </a:lnTo>
                  <a:lnTo>
                    <a:pt x="5719419" y="1270"/>
                  </a:lnTo>
                  <a:lnTo>
                    <a:pt x="6165189" y="447040"/>
                  </a:lnTo>
                  <a:close/>
                </a:path>
              </a:pathLst>
            </a:custGeom>
            <a:solidFill>
              <a:srgbClr val="EFE1DD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" name="AutoShape 47"/>
          <p:cNvSpPr/>
          <p:nvPr/>
        </p:nvSpPr>
        <p:spPr>
          <a:xfrm>
            <a:off x="991715" y="8085334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8" name="AutoShape 48"/>
          <p:cNvSpPr/>
          <p:nvPr/>
        </p:nvSpPr>
        <p:spPr>
          <a:xfrm rot="6028">
            <a:off x="991713" y="8352502"/>
            <a:ext cx="2554894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9" name="AutoShape 49"/>
          <p:cNvSpPr/>
          <p:nvPr/>
        </p:nvSpPr>
        <p:spPr>
          <a:xfrm>
            <a:off x="991715" y="8620388"/>
            <a:ext cx="2554890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0" name="AutoShape 50"/>
          <p:cNvSpPr/>
          <p:nvPr/>
        </p:nvSpPr>
        <p:spPr>
          <a:xfrm>
            <a:off x="991715" y="8887915"/>
            <a:ext cx="2554898" cy="0"/>
          </a:xfrm>
          <a:prstGeom prst="line">
            <a:avLst/>
          </a:prstGeom>
          <a:ln w="9525" cap="rnd">
            <a:solidFill>
              <a:srgbClr val="7B66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1" name="Group 51"/>
          <p:cNvGrpSpPr/>
          <p:nvPr/>
        </p:nvGrpSpPr>
        <p:grpSpPr>
          <a:xfrm>
            <a:off x="1073070" y="2544628"/>
            <a:ext cx="2392178" cy="314234"/>
            <a:chOff x="0" y="0"/>
            <a:chExt cx="1503473" cy="19749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503473" cy="197494"/>
            </a:xfrm>
            <a:custGeom>
              <a:avLst/>
              <a:gdLst/>
              <a:ahLst/>
              <a:cxnLst/>
              <a:rect l="l" t="t" r="r" b="b"/>
              <a:pathLst>
                <a:path w="1503473" h="197494">
                  <a:moveTo>
                    <a:pt x="0" y="0"/>
                  </a:moveTo>
                  <a:lnTo>
                    <a:pt x="1503473" y="0"/>
                  </a:lnTo>
                  <a:lnTo>
                    <a:pt x="1503473" y="197494"/>
                  </a:lnTo>
                  <a:lnTo>
                    <a:pt x="0" y="197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4986174" y="3637461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Mittwoch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52093" y="3583697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Dienstag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86174" y="5637643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Freitag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52093" y="5583880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Donnerstag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86174" y="7652110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Sonntag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52093" y="7598347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Samstag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86174" y="1569230"/>
            <a:ext cx="1034133" cy="19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"/>
              </a:lnSpc>
            </a:pPr>
            <a:r>
              <a:rPr lang="en-US" sz="1105">
                <a:solidFill>
                  <a:srgbClr val="43392F"/>
                </a:solidFill>
                <a:latin typeface="Montserrat Bold"/>
              </a:rPr>
              <a:t>Montag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91706" y="2098609"/>
            <a:ext cx="926791" cy="19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7"/>
              </a:lnSpc>
            </a:pPr>
            <a:r>
              <a:rPr lang="en-US" sz="1098">
                <a:solidFill>
                  <a:srgbClr val="43392F"/>
                </a:solidFill>
                <a:latin typeface="Montserrat Bold"/>
              </a:rPr>
              <a:t>Datum: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71474" y="710608"/>
            <a:ext cx="3234081" cy="51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3390">
                <a:solidFill>
                  <a:srgbClr val="000000"/>
                </a:solidFill>
                <a:latin typeface="Montserrat Bold"/>
              </a:rPr>
              <a:t>ESSENSPLAN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1641"/>
              </p:ext>
            </p:extLst>
          </p:nvPr>
        </p:nvGraphicFramePr>
        <p:xfrm>
          <a:off x="1304760" y="1585170"/>
          <a:ext cx="879326" cy="1101379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71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>
                          <a:solidFill>
                            <a:srgbClr val="CE4121"/>
                          </a:solidFill>
                          <a:latin typeface="Montserrat Medium"/>
                        </a:rPr>
                        <a:t>FRÜHSTÜCK</a:t>
                      </a: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26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 dirty="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77428"/>
              </p:ext>
            </p:extLst>
          </p:nvPr>
        </p:nvGraphicFramePr>
        <p:xfrm>
          <a:off x="2724702" y="1588739"/>
          <a:ext cx="860328" cy="1149830"/>
        </p:xfrm>
        <a:graphic>
          <a:graphicData uri="http://schemas.openxmlformats.org/drawingml/2006/table">
            <a:tbl>
              <a:tblPr/>
              <a:tblGrid>
                <a:gridCol w="23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71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MITTAGESSEN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26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 dirty="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27870"/>
              </p:ext>
            </p:extLst>
          </p:nvPr>
        </p:nvGraphicFramePr>
        <p:xfrm>
          <a:off x="4144644" y="1588739"/>
          <a:ext cx="879326" cy="1149830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71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ABENDESSEN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26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 dirty="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96275"/>
              </p:ext>
            </p:extLst>
          </p:nvPr>
        </p:nvGraphicFramePr>
        <p:xfrm>
          <a:off x="5564586" y="1588739"/>
          <a:ext cx="879326" cy="1101379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71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>
                          <a:solidFill>
                            <a:srgbClr val="CE4121"/>
                          </a:solidFill>
                          <a:latin typeface="Montserrat Medium"/>
                        </a:rPr>
                        <a:t>SNACKS</a:t>
                      </a: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3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26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800" dirty="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304760" y="294171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724702" y="294171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144644" y="294171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5564586" y="294171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304760" y="406173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2724702" y="406173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4144644" y="406173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5564586" y="406173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304760" y="5181765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2724702" y="5181765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4144644" y="5181765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5564586" y="5181765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1304760" y="630179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2724702" y="630179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4144644" y="630179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ble 21"/>
          <p:cNvGraphicFramePr>
            <a:graphicFrameLocks noGrp="1"/>
          </p:cNvGraphicFramePr>
          <p:nvPr/>
        </p:nvGraphicFramePr>
        <p:xfrm>
          <a:off x="5564586" y="6301791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1304760" y="742181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3"/>
          <p:cNvGraphicFramePr>
            <a:graphicFrameLocks noGrp="1"/>
          </p:cNvGraphicFramePr>
          <p:nvPr/>
        </p:nvGraphicFramePr>
        <p:xfrm>
          <a:off x="2724702" y="742181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4144644" y="742181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le 25"/>
          <p:cNvGraphicFramePr>
            <a:graphicFrameLocks noGrp="1"/>
          </p:cNvGraphicFramePr>
          <p:nvPr/>
        </p:nvGraphicFramePr>
        <p:xfrm>
          <a:off x="5564586" y="7421818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1304760" y="8550210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2724702" y="8550210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4144644" y="8550210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5564586" y="8550210"/>
          <a:ext cx="879326" cy="970045"/>
        </p:xfrm>
        <a:graphic>
          <a:graphicData uri="http://schemas.openxmlformats.org/drawingml/2006/table">
            <a:tbl>
              <a:tblPr/>
              <a:tblGrid>
                <a:gridCol w="24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6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84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72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30"/>
          <p:cNvSpPr txBox="1"/>
          <p:nvPr/>
        </p:nvSpPr>
        <p:spPr>
          <a:xfrm>
            <a:off x="929829" y="560740"/>
            <a:ext cx="5912742" cy="47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1"/>
              </a:lnSpc>
              <a:spcBef>
                <a:spcPct val="0"/>
              </a:spcBef>
            </a:pPr>
            <a:r>
              <a:rPr lang="en-US" sz="2822">
                <a:solidFill>
                  <a:srgbClr val="000000"/>
                </a:solidFill>
                <a:latin typeface="Montserrat Bold"/>
              </a:rPr>
              <a:t>ESSENSPLANUNG</a:t>
            </a:r>
          </a:p>
        </p:txBody>
      </p:sp>
      <p:graphicFrame>
        <p:nvGraphicFramePr>
          <p:cNvPr id="31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39965"/>
              </p:ext>
            </p:extLst>
          </p:nvPr>
        </p:nvGraphicFramePr>
        <p:xfrm>
          <a:off x="552094" y="2200491"/>
          <a:ext cx="935082" cy="179785"/>
        </p:xfrm>
        <a:graphic>
          <a:graphicData uri="http://schemas.openxmlformats.org/drawingml/2006/table">
            <a:tbl>
              <a:tblPr/>
              <a:tblGrid>
                <a:gridCol w="26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09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MONTAG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MONTAG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MONTAG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MONTAG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48599"/>
              </p:ext>
            </p:extLst>
          </p:nvPr>
        </p:nvGraphicFramePr>
        <p:xfrm>
          <a:off x="552095" y="3319923"/>
          <a:ext cx="935082" cy="214067"/>
        </p:xfrm>
        <a:graphic>
          <a:graphicData uri="http://schemas.openxmlformats.org/drawingml/2006/table">
            <a:tbl>
              <a:tblPr/>
              <a:tblGrid>
                <a:gridCol w="26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067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DIENSTAG</a:t>
                      </a:r>
                      <a:endParaRPr lang="en-US" sz="800" dirty="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DIENSTAG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DIENSTAG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DIENSTAG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4048"/>
              </p:ext>
            </p:extLst>
          </p:nvPr>
        </p:nvGraphicFramePr>
        <p:xfrm>
          <a:off x="552094" y="4439950"/>
          <a:ext cx="935082" cy="179785"/>
        </p:xfrm>
        <a:graphic>
          <a:graphicData uri="http://schemas.openxmlformats.org/drawingml/2006/table">
            <a:tbl>
              <a:tblPr/>
              <a:tblGrid>
                <a:gridCol w="26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09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MITTWOCH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MITTWOCH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MITTWOCH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MITTWOCH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85237"/>
              </p:ext>
            </p:extLst>
          </p:nvPr>
        </p:nvGraphicFramePr>
        <p:xfrm>
          <a:off x="552094" y="5559976"/>
          <a:ext cx="935082" cy="179785"/>
        </p:xfrm>
        <a:graphic>
          <a:graphicData uri="http://schemas.openxmlformats.org/drawingml/2006/table">
            <a:tbl>
              <a:tblPr/>
              <a:tblGrid>
                <a:gridCol w="26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09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DONNERSTAG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DONNERSTAG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DONNERSTAG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DONNERSTAG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46974"/>
              </p:ext>
            </p:extLst>
          </p:nvPr>
        </p:nvGraphicFramePr>
        <p:xfrm>
          <a:off x="552095" y="6680003"/>
          <a:ext cx="935082" cy="214067"/>
        </p:xfrm>
        <a:graphic>
          <a:graphicData uri="http://schemas.openxmlformats.org/drawingml/2006/table">
            <a:tbl>
              <a:tblPr/>
              <a:tblGrid>
                <a:gridCol w="26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067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FREITAG</a:t>
                      </a:r>
                      <a:endParaRPr lang="en-US" sz="800" dirty="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FREITAG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FREITAG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FREITAG</a:t>
                      </a:r>
                      <a:endParaRPr lang="en-US" sz="1100"/>
                    </a:p>
                  </a:txBody>
                  <a:tcPr marL="14740" marR="14740" marT="14740" marB="14740">
                    <a:lnL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3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21575"/>
              </p:ext>
            </p:extLst>
          </p:nvPr>
        </p:nvGraphicFramePr>
        <p:xfrm>
          <a:off x="552094" y="7800030"/>
          <a:ext cx="935082" cy="179785"/>
        </p:xfrm>
        <a:graphic>
          <a:graphicData uri="http://schemas.openxmlformats.org/drawingml/2006/table">
            <a:tbl>
              <a:tblPr/>
              <a:tblGrid>
                <a:gridCol w="26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09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SAMSTAG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SAMSTAG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SAMSTAG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SAMSTAG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64786"/>
              </p:ext>
            </p:extLst>
          </p:nvPr>
        </p:nvGraphicFramePr>
        <p:xfrm>
          <a:off x="552094" y="8928422"/>
          <a:ext cx="935082" cy="179785"/>
        </p:xfrm>
        <a:graphic>
          <a:graphicData uri="http://schemas.openxmlformats.org/drawingml/2006/table">
            <a:tbl>
              <a:tblPr/>
              <a:tblGrid>
                <a:gridCol w="26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509">
                <a:tc gridSpan="4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800" dirty="0">
                          <a:solidFill>
                            <a:srgbClr val="CE4121"/>
                          </a:solidFill>
                          <a:latin typeface="Montserrat Medium"/>
                        </a:rPr>
                        <a:t>SONNTAG</a:t>
                      </a:r>
                      <a:endParaRPr lang="en-US" sz="800" dirty="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SONNTAG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SONNTAG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CE4121"/>
                          </a:solidFill>
                          <a:latin typeface="Montserrat Medium"/>
                        </a:rPr>
                        <a:t>SONNTAG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9829" y="560740"/>
            <a:ext cx="5912742" cy="47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1"/>
              </a:lnSpc>
              <a:spcBef>
                <a:spcPct val="0"/>
              </a:spcBef>
            </a:pPr>
            <a:r>
              <a:rPr lang="en-US" sz="2822">
                <a:solidFill>
                  <a:srgbClr val="000000"/>
                </a:solidFill>
                <a:latin typeface="Montserrat Bold"/>
              </a:rPr>
              <a:t>TÄGLICHE ESSENSPLANUNG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4002039" y="1585170"/>
          <a:ext cx="1954044" cy="5491782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2952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ZUTATEN | EINKAUFSLISTE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12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50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50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50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550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50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914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002039" y="7698871"/>
          <a:ext cx="1954044" cy="1848824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474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NOTIZEN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7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002039" y="7049208"/>
          <a:ext cx="1954044" cy="336456"/>
        </p:xfrm>
        <a:graphic>
          <a:graphicData uri="http://schemas.openxmlformats.org/drawingml/2006/table">
            <a:tbl>
              <a:tblPr/>
              <a:tblGrid>
                <a:gridCol w="21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6277">
                <a:tc gridSpan="9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WASSER GLÄSER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01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930307" y="7698871"/>
          <a:ext cx="1954044" cy="1791674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473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SNACKS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930307" y="5666944"/>
          <a:ext cx="1954044" cy="1791674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473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ABENDESSEN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930307" y="3635018"/>
          <a:ext cx="1954044" cy="1791674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473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MITTAGESSEN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930307" y="1585170"/>
          <a:ext cx="1954044" cy="1791674"/>
        </p:xfrm>
        <a:graphic>
          <a:graphicData uri="http://schemas.openxmlformats.org/drawingml/2006/table">
            <a:tbl>
              <a:tblPr/>
              <a:tblGrid>
                <a:gridCol w="1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473">
                <a:tc gridSpan="7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17"/>
                        </a:lnSpc>
                        <a:defRPr/>
                      </a:pPr>
                      <a:r>
                        <a:rPr lang="en-US" sz="940">
                          <a:solidFill>
                            <a:srgbClr val="000000"/>
                          </a:solidFill>
                          <a:latin typeface="Montserrat Medium"/>
                        </a:rPr>
                        <a:t>FRÜHSTÜCK</a:t>
                      </a: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ED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3"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6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69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996"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9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63" cap="flat" cmpd="sng" algn="ctr">
                      <a:solidFill>
                        <a:srgbClr val="A8A8A8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163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695" y="244604"/>
            <a:ext cx="6585010" cy="9569193"/>
            <a:chOff x="0" y="0"/>
            <a:chExt cx="2440022" cy="3545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22" cy="3545787"/>
            </a:xfrm>
            <a:custGeom>
              <a:avLst/>
              <a:gdLst/>
              <a:ahLst/>
              <a:cxnLst/>
              <a:rect l="l" t="t" r="r" b="b"/>
              <a:pathLst>
                <a:path w="2440022" h="3545787">
                  <a:moveTo>
                    <a:pt x="10581" y="0"/>
                  </a:moveTo>
                  <a:lnTo>
                    <a:pt x="2429441" y="0"/>
                  </a:lnTo>
                  <a:cubicBezTo>
                    <a:pt x="2435285" y="0"/>
                    <a:pt x="2440022" y="4737"/>
                    <a:pt x="2440022" y="10581"/>
                  </a:cubicBezTo>
                  <a:lnTo>
                    <a:pt x="2440022" y="3535206"/>
                  </a:lnTo>
                  <a:cubicBezTo>
                    <a:pt x="2440022" y="3538012"/>
                    <a:pt x="2438907" y="3540704"/>
                    <a:pt x="2436923" y="3542688"/>
                  </a:cubicBezTo>
                  <a:cubicBezTo>
                    <a:pt x="2434939" y="3544672"/>
                    <a:pt x="2432247" y="3545787"/>
                    <a:pt x="2429441" y="3545787"/>
                  </a:cubicBezTo>
                  <a:lnTo>
                    <a:pt x="10581" y="3545787"/>
                  </a:lnTo>
                  <a:cubicBezTo>
                    <a:pt x="4737" y="3545787"/>
                    <a:pt x="0" y="3541050"/>
                    <a:pt x="0" y="3535206"/>
                  </a:cubicBezTo>
                  <a:lnTo>
                    <a:pt x="0" y="10581"/>
                  </a:lnTo>
                  <a:cubicBezTo>
                    <a:pt x="0" y="4737"/>
                    <a:pt x="4737" y="0"/>
                    <a:pt x="105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6572" y="713694"/>
            <a:ext cx="3174428" cy="844835"/>
            <a:chOff x="0" y="0"/>
            <a:chExt cx="1080317" cy="287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0317" cy="287513"/>
            </a:xfrm>
            <a:custGeom>
              <a:avLst/>
              <a:gdLst/>
              <a:ahLst/>
              <a:cxnLst/>
              <a:rect l="l" t="t" r="r" b="b"/>
              <a:pathLst>
                <a:path w="1080317" h="287513">
                  <a:moveTo>
                    <a:pt x="540158" y="0"/>
                  </a:moveTo>
                  <a:cubicBezTo>
                    <a:pt x="241837" y="0"/>
                    <a:pt x="0" y="64362"/>
                    <a:pt x="0" y="143757"/>
                  </a:cubicBezTo>
                  <a:cubicBezTo>
                    <a:pt x="0" y="223151"/>
                    <a:pt x="241837" y="287513"/>
                    <a:pt x="540158" y="287513"/>
                  </a:cubicBezTo>
                  <a:cubicBezTo>
                    <a:pt x="838480" y="287513"/>
                    <a:pt x="1080317" y="223151"/>
                    <a:pt x="1080317" y="143757"/>
                  </a:cubicBezTo>
                  <a:cubicBezTo>
                    <a:pt x="1080317" y="64362"/>
                    <a:pt x="838480" y="0"/>
                    <a:pt x="5401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1233" y="2650775"/>
            <a:ext cx="2733028" cy="1285056"/>
            <a:chOff x="0" y="0"/>
            <a:chExt cx="1041153" cy="4895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1233" y="4009159"/>
            <a:ext cx="2733028" cy="1285056"/>
            <a:chOff x="0" y="0"/>
            <a:chExt cx="1041153" cy="4895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1233" y="5367543"/>
            <a:ext cx="2733028" cy="1285056"/>
            <a:chOff x="0" y="0"/>
            <a:chExt cx="1041153" cy="4895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1400" y="6724283"/>
            <a:ext cx="2733028" cy="1285056"/>
            <a:chOff x="0" y="0"/>
            <a:chExt cx="1041153" cy="4895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41400" y="8081023"/>
            <a:ext cx="2733028" cy="1285056"/>
            <a:chOff x="0" y="0"/>
            <a:chExt cx="1041153" cy="4895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97972" y="2650775"/>
            <a:ext cx="2733028" cy="1285056"/>
            <a:chOff x="0" y="0"/>
            <a:chExt cx="1041153" cy="4895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97972" y="4009159"/>
            <a:ext cx="2733028" cy="1285056"/>
            <a:chOff x="0" y="0"/>
            <a:chExt cx="1041153" cy="4895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41154" cy="489545"/>
            </a:xfrm>
            <a:custGeom>
              <a:avLst/>
              <a:gdLst/>
              <a:ahLst/>
              <a:cxnLst/>
              <a:rect l="l" t="t" r="r" b="b"/>
              <a:pathLst>
                <a:path w="1041154" h="489545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449887"/>
                  </a:lnTo>
                  <a:cubicBezTo>
                    <a:pt x="1041154" y="471789"/>
                    <a:pt x="1023398" y="489545"/>
                    <a:pt x="1001495" y="489545"/>
                  </a:cubicBezTo>
                  <a:lnTo>
                    <a:pt x="39658" y="489545"/>
                  </a:lnTo>
                  <a:cubicBezTo>
                    <a:pt x="17756" y="489545"/>
                    <a:pt x="0" y="471789"/>
                    <a:pt x="0" y="449887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997972" y="5367543"/>
            <a:ext cx="2733028" cy="3998536"/>
            <a:chOff x="0" y="0"/>
            <a:chExt cx="1041153" cy="15232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41154" cy="1523252"/>
            </a:xfrm>
            <a:custGeom>
              <a:avLst/>
              <a:gdLst/>
              <a:ahLst/>
              <a:cxnLst/>
              <a:rect l="l" t="t" r="r" b="b"/>
              <a:pathLst>
                <a:path w="1041154" h="1523252">
                  <a:moveTo>
                    <a:pt x="39658" y="0"/>
                  </a:moveTo>
                  <a:lnTo>
                    <a:pt x="1001495" y="0"/>
                  </a:lnTo>
                  <a:cubicBezTo>
                    <a:pt x="1023398" y="0"/>
                    <a:pt x="1041154" y="17756"/>
                    <a:pt x="1041154" y="39658"/>
                  </a:cubicBezTo>
                  <a:lnTo>
                    <a:pt x="1041154" y="1483593"/>
                  </a:lnTo>
                  <a:cubicBezTo>
                    <a:pt x="1041154" y="1505496"/>
                    <a:pt x="1023398" y="1523252"/>
                    <a:pt x="1001495" y="1523252"/>
                  </a:cubicBezTo>
                  <a:lnTo>
                    <a:pt x="39658" y="1523252"/>
                  </a:lnTo>
                  <a:cubicBezTo>
                    <a:pt x="17756" y="1523252"/>
                    <a:pt x="0" y="1505496"/>
                    <a:pt x="0" y="1483593"/>
                  </a:cubicBezTo>
                  <a:lnTo>
                    <a:pt x="0" y="39658"/>
                  </a:lnTo>
                  <a:cubicBezTo>
                    <a:pt x="0" y="17756"/>
                    <a:pt x="17756" y="0"/>
                    <a:pt x="396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84848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13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AutoShape 32"/>
          <p:cNvSpPr/>
          <p:nvPr/>
        </p:nvSpPr>
        <p:spPr>
          <a:xfrm>
            <a:off x="4738042" y="2180346"/>
            <a:ext cx="1992957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AutoShape 33"/>
          <p:cNvSpPr/>
          <p:nvPr/>
        </p:nvSpPr>
        <p:spPr>
          <a:xfrm>
            <a:off x="4486528" y="5854927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AutoShape 34"/>
          <p:cNvSpPr/>
          <p:nvPr/>
        </p:nvSpPr>
        <p:spPr>
          <a:xfrm>
            <a:off x="4486528" y="6127690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4097592" y="5693819"/>
            <a:ext cx="156636" cy="15663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97592" y="7334863"/>
            <a:ext cx="156636" cy="15663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097592" y="6515492"/>
            <a:ext cx="156636" cy="15663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97592" y="8156536"/>
            <a:ext cx="156636" cy="15663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097592" y="5969245"/>
            <a:ext cx="156636" cy="15663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097592" y="7610289"/>
            <a:ext cx="156636" cy="156636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097592" y="6788616"/>
            <a:ext cx="156636" cy="156636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97592" y="8429660"/>
            <a:ext cx="156636" cy="156636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097592" y="8975907"/>
            <a:ext cx="156636" cy="156636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097592" y="7061739"/>
            <a:ext cx="156636" cy="156636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4097592" y="8702783"/>
            <a:ext cx="156636" cy="156636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097592" y="6242369"/>
            <a:ext cx="156636" cy="156636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4097592" y="7883413"/>
            <a:ext cx="156636" cy="156636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848484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131"/>
                </a:lnSpc>
              </a:pPr>
              <a:endParaRPr/>
            </a:p>
          </p:txBody>
        </p:sp>
      </p:grpSp>
      <p:sp>
        <p:nvSpPr>
          <p:cNvPr id="74" name="AutoShape 74"/>
          <p:cNvSpPr/>
          <p:nvPr/>
        </p:nvSpPr>
        <p:spPr>
          <a:xfrm>
            <a:off x="4486528" y="6400454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5" name="AutoShape 75"/>
          <p:cNvSpPr/>
          <p:nvPr/>
        </p:nvSpPr>
        <p:spPr>
          <a:xfrm>
            <a:off x="4486528" y="6673217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6" name="AutoShape 76"/>
          <p:cNvSpPr/>
          <p:nvPr/>
        </p:nvSpPr>
        <p:spPr>
          <a:xfrm>
            <a:off x="4486528" y="6945981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7" name="AutoShape 77"/>
          <p:cNvSpPr/>
          <p:nvPr/>
        </p:nvSpPr>
        <p:spPr>
          <a:xfrm>
            <a:off x="4486528" y="7218744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8" name="AutoShape 78"/>
          <p:cNvSpPr/>
          <p:nvPr/>
        </p:nvSpPr>
        <p:spPr>
          <a:xfrm>
            <a:off x="4486528" y="7491508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9" name="AutoShape 79"/>
          <p:cNvSpPr/>
          <p:nvPr/>
        </p:nvSpPr>
        <p:spPr>
          <a:xfrm>
            <a:off x="4486528" y="7764271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0" name="AutoShape 80"/>
          <p:cNvSpPr/>
          <p:nvPr/>
        </p:nvSpPr>
        <p:spPr>
          <a:xfrm>
            <a:off x="4486528" y="8037034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1" name="AutoShape 81"/>
          <p:cNvSpPr/>
          <p:nvPr/>
        </p:nvSpPr>
        <p:spPr>
          <a:xfrm>
            <a:off x="4486528" y="8309798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2" name="AutoShape 82"/>
          <p:cNvSpPr/>
          <p:nvPr/>
        </p:nvSpPr>
        <p:spPr>
          <a:xfrm>
            <a:off x="4486528" y="8582561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3" name="AutoShape 83"/>
          <p:cNvSpPr/>
          <p:nvPr/>
        </p:nvSpPr>
        <p:spPr>
          <a:xfrm>
            <a:off x="4486528" y="8855325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4" name="AutoShape 84"/>
          <p:cNvSpPr/>
          <p:nvPr/>
        </p:nvSpPr>
        <p:spPr>
          <a:xfrm>
            <a:off x="4486528" y="9128088"/>
            <a:ext cx="1973691" cy="0"/>
          </a:xfrm>
          <a:prstGeom prst="line">
            <a:avLst/>
          </a:prstGeom>
          <a:ln w="9525" cap="rnd">
            <a:solidFill>
              <a:srgbClr val="84848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5" name="TextBox 85"/>
          <p:cNvSpPr txBox="1"/>
          <p:nvPr/>
        </p:nvSpPr>
        <p:spPr>
          <a:xfrm>
            <a:off x="4057032" y="2066394"/>
            <a:ext cx="601188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WOCHE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071661" y="2698973"/>
            <a:ext cx="656424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MONTAG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99299" y="4073452"/>
            <a:ext cx="911147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DIENSTAG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11396" y="5432018"/>
            <a:ext cx="944115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MITTWOCH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111396" y="6788758"/>
            <a:ext cx="1131716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DONNERSTAG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11396" y="8145498"/>
            <a:ext cx="799050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FREITAG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999299" y="573265"/>
            <a:ext cx="2866018" cy="106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7"/>
              </a:lnSpc>
            </a:pPr>
            <a:r>
              <a:rPr lang="en-US" sz="3400" spc="204">
                <a:solidFill>
                  <a:srgbClr val="000000">
                    <a:alpha val="89804"/>
                  </a:srgbClr>
                </a:solidFill>
                <a:latin typeface="Montserrat"/>
              </a:rPr>
              <a:t>ESSENS</a:t>
            </a:r>
          </a:p>
          <a:p>
            <a:pPr marL="0" lvl="0" indent="0">
              <a:lnSpc>
                <a:spcPts val="4217"/>
              </a:lnSpc>
              <a:spcBef>
                <a:spcPct val="0"/>
              </a:spcBef>
            </a:pPr>
            <a:r>
              <a:rPr lang="en-US" sz="3400" spc="204">
                <a:solidFill>
                  <a:srgbClr val="000000">
                    <a:alpha val="89804"/>
                  </a:srgbClr>
                </a:solidFill>
                <a:latin typeface="Montserrat"/>
              </a:rPr>
              <a:t>PLANER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68705" y="2715250"/>
            <a:ext cx="824827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SAMSTAG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036850" y="4088724"/>
            <a:ext cx="726247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SONNTAG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036850" y="5432018"/>
            <a:ext cx="1252445" cy="11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5"/>
              </a:lnSpc>
              <a:spcBef>
                <a:spcPct val="0"/>
              </a:spcBef>
            </a:pPr>
            <a:r>
              <a:rPr lang="en-US" sz="846" spc="168">
                <a:solidFill>
                  <a:srgbClr val="000000">
                    <a:alpha val="89804"/>
                  </a:srgbClr>
                </a:solidFill>
                <a:latin typeface="Montserrat Classic Bold"/>
              </a:rPr>
              <a:t>EINKAUFSLISTE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4373" y="1036980"/>
            <a:ext cx="3022011" cy="4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130">
                <a:solidFill>
                  <a:srgbClr val="000000"/>
                </a:solidFill>
                <a:latin typeface="Montserrat Bold"/>
              </a:rPr>
              <a:t>WOCHENPLAN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61381" y="1947827"/>
            <a:ext cx="2747995" cy="634036"/>
            <a:chOff x="0" y="0"/>
            <a:chExt cx="19285892" cy="44497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85891" cy="3890975"/>
            </a:xfrm>
            <a:custGeom>
              <a:avLst/>
              <a:gdLst/>
              <a:ahLst/>
              <a:cxnLst/>
              <a:rect l="l" t="t" r="r" b="b"/>
              <a:pathLst>
                <a:path w="19285891" h="3890975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3890975"/>
                  </a:lnTo>
                  <a:lnTo>
                    <a:pt x="1778000" y="3890975"/>
                  </a:lnTo>
                  <a:lnTo>
                    <a:pt x="10594633" y="3890975"/>
                  </a:lnTo>
                  <a:lnTo>
                    <a:pt x="19285891" y="3890975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3890975"/>
              <a:ext cx="19285891" cy="558800"/>
            </a:xfrm>
            <a:custGeom>
              <a:avLst/>
              <a:gdLst/>
              <a:ahLst/>
              <a:cxnLst/>
              <a:rect l="l" t="t" r="r" b="b"/>
              <a:pathLst>
                <a:path w="19285891" h="558800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558800"/>
                  </a:lnTo>
                  <a:lnTo>
                    <a:pt x="1778000" y="558800"/>
                  </a:lnTo>
                  <a:lnTo>
                    <a:pt x="10594633" y="558800"/>
                  </a:lnTo>
                  <a:lnTo>
                    <a:pt x="19285891" y="558800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1381" y="4460215"/>
            <a:ext cx="2747995" cy="634036"/>
            <a:chOff x="0" y="0"/>
            <a:chExt cx="19285892" cy="4449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85891" cy="3890975"/>
            </a:xfrm>
            <a:custGeom>
              <a:avLst/>
              <a:gdLst/>
              <a:ahLst/>
              <a:cxnLst/>
              <a:rect l="l" t="t" r="r" b="b"/>
              <a:pathLst>
                <a:path w="19285891" h="3890975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3890975"/>
                  </a:lnTo>
                  <a:lnTo>
                    <a:pt x="1778000" y="3890975"/>
                  </a:lnTo>
                  <a:lnTo>
                    <a:pt x="10594633" y="3890975"/>
                  </a:lnTo>
                  <a:lnTo>
                    <a:pt x="19285891" y="3890975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3890975"/>
              <a:ext cx="19285891" cy="558800"/>
            </a:xfrm>
            <a:custGeom>
              <a:avLst/>
              <a:gdLst/>
              <a:ahLst/>
              <a:cxnLst/>
              <a:rect l="l" t="t" r="r" b="b"/>
              <a:pathLst>
                <a:path w="19285891" h="558800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558800"/>
                  </a:lnTo>
                  <a:lnTo>
                    <a:pt x="1778000" y="558800"/>
                  </a:lnTo>
                  <a:lnTo>
                    <a:pt x="10594633" y="558800"/>
                  </a:lnTo>
                  <a:lnTo>
                    <a:pt x="19285891" y="558800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1381" y="6958535"/>
            <a:ext cx="2747995" cy="634036"/>
            <a:chOff x="0" y="0"/>
            <a:chExt cx="19285892" cy="4449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285891" cy="3890975"/>
            </a:xfrm>
            <a:custGeom>
              <a:avLst/>
              <a:gdLst/>
              <a:ahLst/>
              <a:cxnLst/>
              <a:rect l="l" t="t" r="r" b="b"/>
              <a:pathLst>
                <a:path w="19285891" h="3890975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3890975"/>
                  </a:lnTo>
                  <a:lnTo>
                    <a:pt x="1778000" y="3890975"/>
                  </a:lnTo>
                  <a:lnTo>
                    <a:pt x="10594633" y="3890975"/>
                  </a:lnTo>
                  <a:lnTo>
                    <a:pt x="19285891" y="3890975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3890975"/>
              <a:ext cx="19285891" cy="558800"/>
            </a:xfrm>
            <a:custGeom>
              <a:avLst/>
              <a:gdLst/>
              <a:ahLst/>
              <a:cxnLst/>
              <a:rect l="l" t="t" r="r" b="b"/>
              <a:pathLst>
                <a:path w="19285891" h="558800">
                  <a:moveTo>
                    <a:pt x="10594633" y="0"/>
                  </a:moveTo>
                  <a:lnTo>
                    <a:pt x="1778000" y="0"/>
                  </a:lnTo>
                  <a:lnTo>
                    <a:pt x="0" y="0"/>
                  </a:lnTo>
                  <a:lnTo>
                    <a:pt x="0" y="558800"/>
                  </a:lnTo>
                  <a:lnTo>
                    <a:pt x="1778000" y="558800"/>
                  </a:lnTo>
                  <a:lnTo>
                    <a:pt x="10594633" y="558800"/>
                  </a:lnTo>
                  <a:lnTo>
                    <a:pt x="19285891" y="558800"/>
                  </a:lnTo>
                  <a:lnTo>
                    <a:pt x="19285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63411" y="711200"/>
            <a:ext cx="2667589" cy="1137970"/>
            <a:chOff x="0" y="0"/>
            <a:chExt cx="1449150" cy="6181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63411" y="1947827"/>
            <a:ext cx="2667589" cy="1137970"/>
            <a:chOff x="0" y="0"/>
            <a:chExt cx="1449150" cy="6181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063411" y="3199661"/>
            <a:ext cx="2667589" cy="1137970"/>
            <a:chOff x="0" y="0"/>
            <a:chExt cx="1449150" cy="6181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63411" y="4460215"/>
            <a:ext cx="2667589" cy="1137970"/>
            <a:chOff x="0" y="0"/>
            <a:chExt cx="1449150" cy="6181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63411" y="5705145"/>
            <a:ext cx="2667589" cy="1137970"/>
            <a:chOff x="0" y="0"/>
            <a:chExt cx="1449150" cy="61819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063411" y="6958535"/>
            <a:ext cx="2667589" cy="1137970"/>
            <a:chOff x="0" y="0"/>
            <a:chExt cx="1449150" cy="61819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63411" y="8209230"/>
            <a:ext cx="2667589" cy="1137970"/>
            <a:chOff x="0" y="0"/>
            <a:chExt cx="1449150" cy="61819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49150" cy="618195"/>
            </a:xfrm>
            <a:custGeom>
              <a:avLst/>
              <a:gdLst/>
              <a:ahLst/>
              <a:cxnLst/>
              <a:rect l="l" t="t" r="r" b="b"/>
              <a:pathLst>
                <a:path w="1449150" h="618195">
                  <a:moveTo>
                    <a:pt x="0" y="0"/>
                  </a:moveTo>
                  <a:lnTo>
                    <a:pt x="1449150" y="0"/>
                  </a:lnTo>
                  <a:lnTo>
                    <a:pt x="1449150" y="618195"/>
                  </a:lnTo>
                  <a:lnTo>
                    <a:pt x="0" y="618195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61381" y="2581863"/>
            <a:ext cx="2747995" cy="1755768"/>
            <a:chOff x="0" y="0"/>
            <a:chExt cx="1450010" cy="9264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50010" cy="926450"/>
            </a:xfrm>
            <a:custGeom>
              <a:avLst/>
              <a:gdLst/>
              <a:ahLst/>
              <a:cxnLst/>
              <a:rect l="l" t="t" r="r" b="b"/>
              <a:pathLst>
                <a:path w="1450010" h="926450">
                  <a:moveTo>
                    <a:pt x="0" y="0"/>
                  </a:moveTo>
                  <a:lnTo>
                    <a:pt x="1450010" y="0"/>
                  </a:lnTo>
                  <a:lnTo>
                    <a:pt x="1450010" y="926450"/>
                  </a:lnTo>
                  <a:lnTo>
                    <a:pt x="0" y="92645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61381" y="5094251"/>
            <a:ext cx="2747995" cy="1755768"/>
            <a:chOff x="0" y="0"/>
            <a:chExt cx="1450010" cy="9264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50010" cy="926450"/>
            </a:xfrm>
            <a:custGeom>
              <a:avLst/>
              <a:gdLst/>
              <a:ahLst/>
              <a:cxnLst/>
              <a:rect l="l" t="t" r="r" b="b"/>
              <a:pathLst>
                <a:path w="1450010" h="926450">
                  <a:moveTo>
                    <a:pt x="0" y="0"/>
                  </a:moveTo>
                  <a:lnTo>
                    <a:pt x="1450010" y="0"/>
                  </a:lnTo>
                  <a:lnTo>
                    <a:pt x="1450010" y="926450"/>
                  </a:lnTo>
                  <a:lnTo>
                    <a:pt x="0" y="92645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61381" y="7592571"/>
            <a:ext cx="2747995" cy="1754629"/>
            <a:chOff x="0" y="0"/>
            <a:chExt cx="1450010" cy="92584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50010" cy="925849"/>
            </a:xfrm>
            <a:custGeom>
              <a:avLst/>
              <a:gdLst/>
              <a:ahLst/>
              <a:cxnLst/>
              <a:rect l="l" t="t" r="r" b="b"/>
              <a:pathLst>
                <a:path w="1450010" h="925849">
                  <a:moveTo>
                    <a:pt x="0" y="0"/>
                  </a:moveTo>
                  <a:lnTo>
                    <a:pt x="1450010" y="0"/>
                  </a:lnTo>
                  <a:lnTo>
                    <a:pt x="1450010" y="925849"/>
                  </a:lnTo>
                  <a:lnTo>
                    <a:pt x="0" y="925849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12578" y="2089810"/>
            <a:ext cx="2045600" cy="24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448">
                <a:solidFill>
                  <a:srgbClr val="DEDBD4"/>
                </a:solidFill>
                <a:latin typeface="Montserrat"/>
              </a:rPr>
              <a:t>Snacks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12578" y="4603730"/>
            <a:ext cx="2045600" cy="24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448">
                <a:solidFill>
                  <a:srgbClr val="DEDBD4"/>
                </a:solidFill>
                <a:latin typeface="Montserrat"/>
              </a:rPr>
              <a:t>Vitamine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12578" y="7102050"/>
            <a:ext cx="2045600" cy="24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448">
                <a:solidFill>
                  <a:srgbClr val="DEDBD4"/>
                </a:solidFill>
                <a:latin typeface="Montserrat"/>
              </a:rPr>
              <a:t>Gemüse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00929" y="774780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Montag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200929" y="2011407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Dienstag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200929" y="3263240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Mittwoch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00929" y="4523795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Donnerstag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00929" y="5768725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Freitag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200929" y="7022115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Samstag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200929" y="8272810"/>
            <a:ext cx="2045600" cy="1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"/>
              </a:lnSpc>
              <a:spcBef>
                <a:spcPct val="0"/>
              </a:spcBef>
            </a:pPr>
            <a:r>
              <a:rPr lang="en-US" sz="1072">
                <a:solidFill>
                  <a:srgbClr val="000000"/>
                </a:solidFill>
                <a:latin typeface="Montserrat"/>
              </a:rPr>
              <a:t>Sonntag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788" y="424457"/>
            <a:ext cx="6322823" cy="9209485"/>
            <a:chOff x="0" y="0"/>
            <a:chExt cx="2408695" cy="3508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695" cy="3508375"/>
            </a:xfrm>
            <a:custGeom>
              <a:avLst/>
              <a:gdLst/>
              <a:ahLst/>
              <a:cxnLst/>
              <a:rect l="l" t="t" r="r" b="b"/>
              <a:pathLst>
                <a:path w="2408695" h="3508375">
                  <a:moveTo>
                    <a:pt x="0" y="0"/>
                  </a:moveTo>
                  <a:lnTo>
                    <a:pt x="2408695" y="0"/>
                  </a:lnTo>
                  <a:lnTo>
                    <a:pt x="2408695" y="3508375"/>
                  </a:lnTo>
                  <a:lnTo>
                    <a:pt x="0" y="3508375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2B2B2B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532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520627" y="8560344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5556865" y="8583076"/>
            <a:ext cx="137424" cy="125820"/>
            <a:chOff x="0" y="0"/>
            <a:chExt cx="499715" cy="4575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56865" y="8780580"/>
            <a:ext cx="137424" cy="125820"/>
            <a:chOff x="0" y="0"/>
            <a:chExt cx="499715" cy="457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56865" y="8980904"/>
            <a:ext cx="137424" cy="125820"/>
            <a:chOff x="0" y="0"/>
            <a:chExt cx="499715" cy="4575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56865" y="9181228"/>
            <a:ext cx="137424" cy="125820"/>
            <a:chOff x="0" y="0"/>
            <a:chExt cx="499715" cy="4575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4096205" y="8560344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Group 19"/>
          <p:cNvGrpSpPr/>
          <p:nvPr/>
        </p:nvGrpSpPr>
        <p:grpSpPr>
          <a:xfrm>
            <a:off x="4133804" y="8583076"/>
            <a:ext cx="137424" cy="125820"/>
            <a:chOff x="0" y="0"/>
            <a:chExt cx="499715" cy="4575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33804" y="8780580"/>
            <a:ext cx="137424" cy="125820"/>
            <a:chOff x="0" y="0"/>
            <a:chExt cx="499715" cy="457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33804" y="8980904"/>
            <a:ext cx="137424" cy="125820"/>
            <a:chOff x="0" y="0"/>
            <a:chExt cx="499715" cy="4575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33804" y="9181228"/>
            <a:ext cx="137424" cy="125820"/>
            <a:chOff x="0" y="0"/>
            <a:chExt cx="499715" cy="4575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1" name="Table 31"/>
          <p:cNvGraphicFramePr>
            <a:graphicFrameLocks noGrp="1"/>
          </p:cNvGraphicFramePr>
          <p:nvPr/>
        </p:nvGraphicFramePr>
        <p:xfrm>
          <a:off x="2676263" y="8560344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Group 32"/>
          <p:cNvGrpSpPr/>
          <p:nvPr/>
        </p:nvGrpSpPr>
        <p:grpSpPr>
          <a:xfrm>
            <a:off x="2710744" y="8583076"/>
            <a:ext cx="137424" cy="125820"/>
            <a:chOff x="0" y="0"/>
            <a:chExt cx="499715" cy="45751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710744" y="8780580"/>
            <a:ext cx="137424" cy="125820"/>
            <a:chOff x="0" y="0"/>
            <a:chExt cx="499715" cy="45751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710744" y="8980904"/>
            <a:ext cx="137424" cy="125820"/>
            <a:chOff x="0" y="0"/>
            <a:chExt cx="499715" cy="45751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10744" y="9181228"/>
            <a:ext cx="137424" cy="125820"/>
            <a:chOff x="0" y="0"/>
            <a:chExt cx="499715" cy="45751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44" name="Table 44"/>
          <p:cNvGraphicFramePr>
            <a:graphicFrameLocks noGrp="1"/>
          </p:cNvGraphicFramePr>
          <p:nvPr/>
        </p:nvGraphicFramePr>
        <p:xfrm>
          <a:off x="1251841" y="8560344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" name="Group 45"/>
          <p:cNvGrpSpPr/>
          <p:nvPr/>
        </p:nvGrpSpPr>
        <p:grpSpPr>
          <a:xfrm>
            <a:off x="1287683" y="8583076"/>
            <a:ext cx="137424" cy="125820"/>
            <a:chOff x="0" y="0"/>
            <a:chExt cx="499715" cy="4575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87683" y="8780580"/>
            <a:ext cx="137424" cy="125820"/>
            <a:chOff x="0" y="0"/>
            <a:chExt cx="499715" cy="4575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87683" y="8980904"/>
            <a:ext cx="137424" cy="125820"/>
            <a:chOff x="0" y="0"/>
            <a:chExt cx="499715" cy="45751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87683" y="9181228"/>
            <a:ext cx="137424" cy="125820"/>
            <a:chOff x="0" y="0"/>
            <a:chExt cx="499715" cy="45751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7" name="Table 57"/>
          <p:cNvGraphicFramePr>
            <a:graphicFrameLocks noGrp="1"/>
          </p:cNvGraphicFramePr>
          <p:nvPr/>
        </p:nvGraphicFramePr>
        <p:xfrm>
          <a:off x="5520627" y="75256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8" name="Group 58"/>
          <p:cNvGrpSpPr/>
          <p:nvPr/>
        </p:nvGrpSpPr>
        <p:grpSpPr>
          <a:xfrm>
            <a:off x="5556865" y="7548536"/>
            <a:ext cx="137424" cy="125820"/>
            <a:chOff x="0" y="0"/>
            <a:chExt cx="499715" cy="45751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556865" y="7746041"/>
            <a:ext cx="137424" cy="125820"/>
            <a:chOff x="0" y="0"/>
            <a:chExt cx="499715" cy="45751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556865" y="7946364"/>
            <a:ext cx="137424" cy="125820"/>
            <a:chOff x="0" y="0"/>
            <a:chExt cx="499715" cy="45751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556865" y="8146688"/>
            <a:ext cx="137424" cy="125820"/>
            <a:chOff x="0" y="0"/>
            <a:chExt cx="499715" cy="457518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70" name="Table 70"/>
          <p:cNvGraphicFramePr>
            <a:graphicFrameLocks noGrp="1"/>
          </p:cNvGraphicFramePr>
          <p:nvPr/>
        </p:nvGraphicFramePr>
        <p:xfrm>
          <a:off x="4096205" y="75256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1" name="Group 71"/>
          <p:cNvGrpSpPr/>
          <p:nvPr/>
        </p:nvGrpSpPr>
        <p:grpSpPr>
          <a:xfrm>
            <a:off x="4133804" y="7548536"/>
            <a:ext cx="137424" cy="125820"/>
            <a:chOff x="0" y="0"/>
            <a:chExt cx="499715" cy="45751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4133804" y="7746041"/>
            <a:ext cx="137424" cy="125820"/>
            <a:chOff x="0" y="0"/>
            <a:chExt cx="499715" cy="45751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4133804" y="7946364"/>
            <a:ext cx="137424" cy="125820"/>
            <a:chOff x="0" y="0"/>
            <a:chExt cx="499715" cy="45751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133804" y="8146688"/>
            <a:ext cx="137424" cy="125820"/>
            <a:chOff x="0" y="0"/>
            <a:chExt cx="499715" cy="45751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83" name="Table 83"/>
          <p:cNvGraphicFramePr>
            <a:graphicFrameLocks noGrp="1"/>
          </p:cNvGraphicFramePr>
          <p:nvPr/>
        </p:nvGraphicFramePr>
        <p:xfrm>
          <a:off x="2676263" y="75256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4" name="Group 84"/>
          <p:cNvGrpSpPr/>
          <p:nvPr/>
        </p:nvGrpSpPr>
        <p:grpSpPr>
          <a:xfrm>
            <a:off x="2710744" y="7548536"/>
            <a:ext cx="137424" cy="125820"/>
            <a:chOff x="0" y="0"/>
            <a:chExt cx="499715" cy="45751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2710744" y="7746041"/>
            <a:ext cx="137424" cy="125820"/>
            <a:chOff x="0" y="0"/>
            <a:chExt cx="499715" cy="457518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710744" y="7946364"/>
            <a:ext cx="137424" cy="125820"/>
            <a:chOff x="0" y="0"/>
            <a:chExt cx="499715" cy="457518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2710744" y="8146688"/>
            <a:ext cx="137424" cy="125820"/>
            <a:chOff x="0" y="0"/>
            <a:chExt cx="499715" cy="457518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1251841" y="75256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7" name="Group 97"/>
          <p:cNvGrpSpPr/>
          <p:nvPr/>
        </p:nvGrpSpPr>
        <p:grpSpPr>
          <a:xfrm>
            <a:off x="1287683" y="7548536"/>
            <a:ext cx="137424" cy="125820"/>
            <a:chOff x="0" y="0"/>
            <a:chExt cx="499715" cy="457518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287683" y="7746041"/>
            <a:ext cx="137424" cy="125820"/>
            <a:chOff x="0" y="0"/>
            <a:chExt cx="499715" cy="457518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287683" y="7946364"/>
            <a:ext cx="137424" cy="125820"/>
            <a:chOff x="0" y="0"/>
            <a:chExt cx="499715" cy="457518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287683" y="8146688"/>
            <a:ext cx="137424" cy="125820"/>
            <a:chOff x="0" y="0"/>
            <a:chExt cx="499715" cy="457518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09" name="Table 109"/>
          <p:cNvGraphicFramePr>
            <a:graphicFrameLocks noGrp="1"/>
          </p:cNvGraphicFramePr>
          <p:nvPr/>
        </p:nvGraphicFramePr>
        <p:xfrm>
          <a:off x="5520627" y="64908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0" name="Group 110"/>
          <p:cNvGrpSpPr/>
          <p:nvPr/>
        </p:nvGrpSpPr>
        <p:grpSpPr>
          <a:xfrm>
            <a:off x="5556865" y="6513997"/>
            <a:ext cx="137424" cy="125820"/>
            <a:chOff x="0" y="0"/>
            <a:chExt cx="499715" cy="45751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5556865" y="6711501"/>
            <a:ext cx="137424" cy="125820"/>
            <a:chOff x="0" y="0"/>
            <a:chExt cx="499715" cy="457518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556865" y="6911825"/>
            <a:ext cx="137424" cy="125820"/>
            <a:chOff x="0" y="0"/>
            <a:chExt cx="499715" cy="457518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556865" y="7112149"/>
            <a:ext cx="137424" cy="125820"/>
            <a:chOff x="0" y="0"/>
            <a:chExt cx="499715" cy="457518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22" name="Table 122"/>
          <p:cNvGraphicFramePr>
            <a:graphicFrameLocks noGrp="1"/>
          </p:cNvGraphicFramePr>
          <p:nvPr/>
        </p:nvGraphicFramePr>
        <p:xfrm>
          <a:off x="4096205" y="64908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3" name="Group 123"/>
          <p:cNvGrpSpPr/>
          <p:nvPr/>
        </p:nvGrpSpPr>
        <p:grpSpPr>
          <a:xfrm>
            <a:off x="4133804" y="6513997"/>
            <a:ext cx="137424" cy="125820"/>
            <a:chOff x="0" y="0"/>
            <a:chExt cx="499715" cy="457518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133804" y="6711501"/>
            <a:ext cx="137424" cy="125820"/>
            <a:chOff x="0" y="0"/>
            <a:chExt cx="499715" cy="457518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4133804" y="6911825"/>
            <a:ext cx="137424" cy="125820"/>
            <a:chOff x="0" y="0"/>
            <a:chExt cx="499715" cy="457518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4133804" y="7112149"/>
            <a:ext cx="137424" cy="125820"/>
            <a:chOff x="0" y="0"/>
            <a:chExt cx="499715" cy="457518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35" name="Table 135"/>
          <p:cNvGraphicFramePr>
            <a:graphicFrameLocks noGrp="1"/>
          </p:cNvGraphicFramePr>
          <p:nvPr/>
        </p:nvGraphicFramePr>
        <p:xfrm>
          <a:off x="2676263" y="64908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6" name="Group 136"/>
          <p:cNvGrpSpPr/>
          <p:nvPr/>
        </p:nvGrpSpPr>
        <p:grpSpPr>
          <a:xfrm>
            <a:off x="2710744" y="6513997"/>
            <a:ext cx="137424" cy="125820"/>
            <a:chOff x="0" y="0"/>
            <a:chExt cx="499715" cy="457518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2710744" y="6711501"/>
            <a:ext cx="137424" cy="125820"/>
            <a:chOff x="0" y="0"/>
            <a:chExt cx="499715" cy="457518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TextBox 1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2710744" y="6911825"/>
            <a:ext cx="137424" cy="125820"/>
            <a:chOff x="0" y="0"/>
            <a:chExt cx="499715" cy="457518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2710744" y="7112149"/>
            <a:ext cx="137424" cy="125820"/>
            <a:chOff x="0" y="0"/>
            <a:chExt cx="499715" cy="457518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48" name="Table 148"/>
          <p:cNvGraphicFramePr>
            <a:graphicFrameLocks noGrp="1"/>
          </p:cNvGraphicFramePr>
          <p:nvPr/>
        </p:nvGraphicFramePr>
        <p:xfrm>
          <a:off x="1251841" y="64908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9" name="Group 149"/>
          <p:cNvGrpSpPr/>
          <p:nvPr/>
        </p:nvGrpSpPr>
        <p:grpSpPr>
          <a:xfrm>
            <a:off x="1287683" y="6513997"/>
            <a:ext cx="137424" cy="125820"/>
            <a:chOff x="0" y="0"/>
            <a:chExt cx="499715" cy="457518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287683" y="6711501"/>
            <a:ext cx="137424" cy="125820"/>
            <a:chOff x="0" y="0"/>
            <a:chExt cx="499715" cy="457518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1287683" y="6911825"/>
            <a:ext cx="137424" cy="125820"/>
            <a:chOff x="0" y="0"/>
            <a:chExt cx="499715" cy="457518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TextBox 15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287683" y="7112149"/>
            <a:ext cx="137424" cy="125820"/>
            <a:chOff x="0" y="0"/>
            <a:chExt cx="499715" cy="457518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TextBox 16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61" name="Table 161"/>
          <p:cNvGraphicFramePr>
            <a:graphicFrameLocks noGrp="1"/>
          </p:cNvGraphicFramePr>
          <p:nvPr/>
        </p:nvGraphicFramePr>
        <p:xfrm>
          <a:off x="5520627" y="54561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2" name="Group 162"/>
          <p:cNvGrpSpPr/>
          <p:nvPr/>
        </p:nvGrpSpPr>
        <p:grpSpPr>
          <a:xfrm>
            <a:off x="5556865" y="5479458"/>
            <a:ext cx="137424" cy="125820"/>
            <a:chOff x="0" y="0"/>
            <a:chExt cx="499715" cy="457518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5556865" y="5676962"/>
            <a:ext cx="137424" cy="125820"/>
            <a:chOff x="0" y="0"/>
            <a:chExt cx="499715" cy="457518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5556865" y="5877286"/>
            <a:ext cx="137424" cy="125820"/>
            <a:chOff x="0" y="0"/>
            <a:chExt cx="499715" cy="457518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5556865" y="6077610"/>
            <a:ext cx="137424" cy="125820"/>
            <a:chOff x="0" y="0"/>
            <a:chExt cx="499715" cy="457518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74" name="Table 174"/>
          <p:cNvGraphicFramePr>
            <a:graphicFrameLocks noGrp="1"/>
          </p:cNvGraphicFramePr>
          <p:nvPr/>
        </p:nvGraphicFramePr>
        <p:xfrm>
          <a:off x="4096205" y="54561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5" name="Group 175"/>
          <p:cNvGrpSpPr/>
          <p:nvPr/>
        </p:nvGrpSpPr>
        <p:grpSpPr>
          <a:xfrm>
            <a:off x="4133804" y="5479458"/>
            <a:ext cx="137424" cy="125820"/>
            <a:chOff x="0" y="0"/>
            <a:chExt cx="499715" cy="457518"/>
          </a:xfrm>
        </p:grpSpPr>
        <p:sp>
          <p:nvSpPr>
            <p:cNvPr id="176" name="Freeform 17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TextBox 17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4133804" y="5676962"/>
            <a:ext cx="137424" cy="125820"/>
            <a:chOff x="0" y="0"/>
            <a:chExt cx="499715" cy="457518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TextBox 18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4133804" y="5877286"/>
            <a:ext cx="137424" cy="125820"/>
            <a:chOff x="0" y="0"/>
            <a:chExt cx="499715" cy="457518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" name="TextBox 18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4133804" y="6077610"/>
            <a:ext cx="137424" cy="125820"/>
            <a:chOff x="0" y="0"/>
            <a:chExt cx="499715" cy="457518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TextBox 18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87" name="Table 187"/>
          <p:cNvGraphicFramePr>
            <a:graphicFrameLocks noGrp="1"/>
          </p:cNvGraphicFramePr>
          <p:nvPr/>
        </p:nvGraphicFramePr>
        <p:xfrm>
          <a:off x="2676263" y="54561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8" name="Group 188"/>
          <p:cNvGrpSpPr/>
          <p:nvPr/>
        </p:nvGrpSpPr>
        <p:grpSpPr>
          <a:xfrm>
            <a:off x="2710744" y="5479458"/>
            <a:ext cx="137424" cy="125820"/>
            <a:chOff x="0" y="0"/>
            <a:chExt cx="499715" cy="457518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TextBox 19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2710744" y="5676962"/>
            <a:ext cx="137424" cy="125820"/>
            <a:chOff x="0" y="0"/>
            <a:chExt cx="499715" cy="457518"/>
          </a:xfrm>
        </p:grpSpPr>
        <p:sp>
          <p:nvSpPr>
            <p:cNvPr id="192" name="Freeform 19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TextBox 19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2710744" y="5877286"/>
            <a:ext cx="137424" cy="125820"/>
            <a:chOff x="0" y="0"/>
            <a:chExt cx="499715" cy="457518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TextBox 19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2710744" y="6077610"/>
            <a:ext cx="137424" cy="125820"/>
            <a:chOff x="0" y="0"/>
            <a:chExt cx="499715" cy="457518"/>
          </a:xfrm>
        </p:grpSpPr>
        <p:sp>
          <p:nvSpPr>
            <p:cNvPr id="198" name="Freeform 19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251841" y="54561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1" name="Group 201"/>
          <p:cNvGrpSpPr/>
          <p:nvPr/>
        </p:nvGrpSpPr>
        <p:grpSpPr>
          <a:xfrm>
            <a:off x="1287683" y="5479458"/>
            <a:ext cx="137424" cy="125820"/>
            <a:chOff x="0" y="0"/>
            <a:chExt cx="499715" cy="457518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TextBox 20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1287683" y="5676962"/>
            <a:ext cx="137424" cy="125820"/>
            <a:chOff x="0" y="0"/>
            <a:chExt cx="499715" cy="457518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287683" y="5877286"/>
            <a:ext cx="137424" cy="125820"/>
            <a:chOff x="0" y="0"/>
            <a:chExt cx="499715" cy="457518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1287683" y="6077610"/>
            <a:ext cx="137424" cy="125820"/>
            <a:chOff x="0" y="0"/>
            <a:chExt cx="499715" cy="457518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13" name="Table 213"/>
          <p:cNvGraphicFramePr>
            <a:graphicFrameLocks noGrp="1"/>
          </p:cNvGraphicFramePr>
          <p:nvPr/>
        </p:nvGraphicFramePr>
        <p:xfrm>
          <a:off x="5520627" y="44214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4" name="Group 214"/>
          <p:cNvGrpSpPr/>
          <p:nvPr/>
        </p:nvGrpSpPr>
        <p:grpSpPr>
          <a:xfrm>
            <a:off x="5556865" y="4444918"/>
            <a:ext cx="137424" cy="125820"/>
            <a:chOff x="0" y="0"/>
            <a:chExt cx="499715" cy="457518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TextBox 2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5556865" y="4642423"/>
            <a:ext cx="137424" cy="125820"/>
            <a:chOff x="0" y="0"/>
            <a:chExt cx="499715" cy="457518"/>
          </a:xfrm>
        </p:grpSpPr>
        <p:sp>
          <p:nvSpPr>
            <p:cNvPr id="218" name="Freeform 21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TextBox 2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5556865" y="4842747"/>
            <a:ext cx="137424" cy="125820"/>
            <a:chOff x="0" y="0"/>
            <a:chExt cx="499715" cy="457518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2" name="TextBox 2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5556865" y="5043070"/>
            <a:ext cx="137424" cy="125820"/>
            <a:chOff x="0" y="0"/>
            <a:chExt cx="499715" cy="457518"/>
          </a:xfrm>
        </p:grpSpPr>
        <p:sp>
          <p:nvSpPr>
            <p:cNvPr id="224" name="Freeform 22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TextBox 2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26" name="Table 226"/>
          <p:cNvGraphicFramePr>
            <a:graphicFrameLocks noGrp="1"/>
          </p:cNvGraphicFramePr>
          <p:nvPr/>
        </p:nvGraphicFramePr>
        <p:xfrm>
          <a:off x="4096205" y="44214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7" name="Group 227"/>
          <p:cNvGrpSpPr/>
          <p:nvPr/>
        </p:nvGrpSpPr>
        <p:grpSpPr>
          <a:xfrm>
            <a:off x="4133804" y="4444918"/>
            <a:ext cx="137424" cy="125820"/>
            <a:chOff x="0" y="0"/>
            <a:chExt cx="499715" cy="457518"/>
          </a:xfrm>
        </p:grpSpPr>
        <p:sp>
          <p:nvSpPr>
            <p:cNvPr id="228" name="Freeform 22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TextBox 2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4133804" y="4642423"/>
            <a:ext cx="137424" cy="125820"/>
            <a:chOff x="0" y="0"/>
            <a:chExt cx="499715" cy="457518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TextBox 23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4133804" y="4842747"/>
            <a:ext cx="137424" cy="125820"/>
            <a:chOff x="0" y="0"/>
            <a:chExt cx="499715" cy="457518"/>
          </a:xfrm>
        </p:grpSpPr>
        <p:sp>
          <p:nvSpPr>
            <p:cNvPr id="234" name="Freeform 23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4133804" y="5043070"/>
            <a:ext cx="137424" cy="125820"/>
            <a:chOff x="0" y="0"/>
            <a:chExt cx="499715" cy="457518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TextBox 23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39" name="Table 239"/>
          <p:cNvGraphicFramePr>
            <a:graphicFrameLocks noGrp="1"/>
          </p:cNvGraphicFramePr>
          <p:nvPr/>
        </p:nvGraphicFramePr>
        <p:xfrm>
          <a:off x="2676263" y="44214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0" name="Group 240"/>
          <p:cNvGrpSpPr/>
          <p:nvPr/>
        </p:nvGrpSpPr>
        <p:grpSpPr>
          <a:xfrm>
            <a:off x="2710744" y="4444918"/>
            <a:ext cx="137424" cy="125820"/>
            <a:chOff x="0" y="0"/>
            <a:chExt cx="499715" cy="457518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TextBox 24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2710744" y="4642423"/>
            <a:ext cx="137424" cy="125820"/>
            <a:chOff x="0" y="0"/>
            <a:chExt cx="499715" cy="457518"/>
          </a:xfrm>
        </p:grpSpPr>
        <p:sp>
          <p:nvSpPr>
            <p:cNvPr id="244" name="Freeform 24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TextBox 24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2710744" y="4842747"/>
            <a:ext cx="137424" cy="125820"/>
            <a:chOff x="0" y="0"/>
            <a:chExt cx="499715" cy="457518"/>
          </a:xfrm>
        </p:grpSpPr>
        <p:sp>
          <p:nvSpPr>
            <p:cNvPr id="247" name="Freeform 24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TextBox 24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2710744" y="5043070"/>
            <a:ext cx="137424" cy="125820"/>
            <a:chOff x="0" y="0"/>
            <a:chExt cx="499715" cy="457518"/>
          </a:xfrm>
        </p:grpSpPr>
        <p:sp>
          <p:nvSpPr>
            <p:cNvPr id="250" name="Freeform 25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TextBox 25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1251841" y="4421411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3" name="Group 253"/>
          <p:cNvGrpSpPr/>
          <p:nvPr/>
        </p:nvGrpSpPr>
        <p:grpSpPr>
          <a:xfrm>
            <a:off x="1287683" y="4444918"/>
            <a:ext cx="137424" cy="125820"/>
            <a:chOff x="0" y="0"/>
            <a:chExt cx="499715" cy="457518"/>
          </a:xfrm>
        </p:grpSpPr>
        <p:sp>
          <p:nvSpPr>
            <p:cNvPr id="254" name="Freeform 25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TextBox 25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6" name="Group 256"/>
          <p:cNvGrpSpPr/>
          <p:nvPr/>
        </p:nvGrpSpPr>
        <p:grpSpPr>
          <a:xfrm>
            <a:off x="1287683" y="4642423"/>
            <a:ext cx="137424" cy="125820"/>
            <a:chOff x="0" y="0"/>
            <a:chExt cx="499715" cy="457518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TextBox 25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1287683" y="4842747"/>
            <a:ext cx="137424" cy="125820"/>
            <a:chOff x="0" y="0"/>
            <a:chExt cx="499715" cy="457518"/>
          </a:xfrm>
        </p:grpSpPr>
        <p:sp>
          <p:nvSpPr>
            <p:cNvPr id="260" name="Freeform 26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TextBox 26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1287683" y="5043070"/>
            <a:ext cx="137424" cy="125820"/>
            <a:chOff x="0" y="0"/>
            <a:chExt cx="499715" cy="457518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4" name="TextBox 26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65" name="Table 265"/>
          <p:cNvGraphicFramePr>
            <a:graphicFrameLocks noGrp="1"/>
          </p:cNvGraphicFramePr>
          <p:nvPr/>
        </p:nvGraphicFramePr>
        <p:xfrm>
          <a:off x="5520627" y="33866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66" name="Group 266"/>
          <p:cNvGrpSpPr/>
          <p:nvPr/>
        </p:nvGrpSpPr>
        <p:grpSpPr>
          <a:xfrm>
            <a:off x="5556865" y="3410379"/>
            <a:ext cx="137424" cy="125820"/>
            <a:chOff x="0" y="0"/>
            <a:chExt cx="499715" cy="457518"/>
          </a:xfrm>
        </p:grpSpPr>
        <p:sp>
          <p:nvSpPr>
            <p:cNvPr id="267" name="Freeform 26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8" name="TextBox 26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5556865" y="3607883"/>
            <a:ext cx="137424" cy="125820"/>
            <a:chOff x="0" y="0"/>
            <a:chExt cx="499715" cy="457518"/>
          </a:xfrm>
        </p:grpSpPr>
        <p:sp>
          <p:nvSpPr>
            <p:cNvPr id="270" name="Freeform 27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" name="TextBox 27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2" name="Group 272"/>
          <p:cNvGrpSpPr/>
          <p:nvPr/>
        </p:nvGrpSpPr>
        <p:grpSpPr>
          <a:xfrm>
            <a:off x="5556865" y="3808207"/>
            <a:ext cx="137424" cy="125820"/>
            <a:chOff x="0" y="0"/>
            <a:chExt cx="499715" cy="457518"/>
          </a:xfrm>
        </p:grpSpPr>
        <p:sp>
          <p:nvSpPr>
            <p:cNvPr id="273" name="Freeform 27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4" name="TextBox 27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5556865" y="4008531"/>
            <a:ext cx="137424" cy="125820"/>
            <a:chOff x="0" y="0"/>
            <a:chExt cx="499715" cy="457518"/>
          </a:xfrm>
        </p:grpSpPr>
        <p:sp>
          <p:nvSpPr>
            <p:cNvPr id="276" name="Freeform 27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" name="TextBox 27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78" name="Table 278"/>
          <p:cNvGraphicFramePr>
            <a:graphicFrameLocks noGrp="1"/>
          </p:cNvGraphicFramePr>
          <p:nvPr/>
        </p:nvGraphicFramePr>
        <p:xfrm>
          <a:off x="4096205" y="33866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9" name="Group 279"/>
          <p:cNvGrpSpPr/>
          <p:nvPr/>
        </p:nvGrpSpPr>
        <p:grpSpPr>
          <a:xfrm>
            <a:off x="4133804" y="3410379"/>
            <a:ext cx="137424" cy="125820"/>
            <a:chOff x="0" y="0"/>
            <a:chExt cx="499715" cy="457518"/>
          </a:xfrm>
        </p:grpSpPr>
        <p:sp>
          <p:nvSpPr>
            <p:cNvPr id="280" name="Freeform 280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TextBox 28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4133804" y="3607883"/>
            <a:ext cx="137424" cy="125820"/>
            <a:chOff x="0" y="0"/>
            <a:chExt cx="499715" cy="457518"/>
          </a:xfrm>
        </p:grpSpPr>
        <p:sp>
          <p:nvSpPr>
            <p:cNvPr id="283" name="Freeform 28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TextBox 28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5" name="Group 285"/>
          <p:cNvGrpSpPr/>
          <p:nvPr/>
        </p:nvGrpSpPr>
        <p:grpSpPr>
          <a:xfrm>
            <a:off x="4133804" y="3808207"/>
            <a:ext cx="137424" cy="125820"/>
            <a:chOff x="0" y="0"/>
            <a:chExt cx="499715" cy="457518"/>
          </a:xfrm>
        </p:grpSpPr>
        <p:sp>
          <p:nvSpPr>
            <p:cNvPr id="286" name="Freeform 28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" name="TextBox 28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8" name="Group 288"/>
          <p:cNvGrpSpPr/>
          <p:nvPr/>
        </p:nvGrpSpPr>
        <p:grpSpPr>
          <a:xfrm>
            <a:off x="4133804" y="4008531"/>
            <a:ext cx="137424" cy="125820"/>
            <a:chOff x="0" y="0"/>
            <a:chExt cx="499715" cy="457518"/>
          </a:xfrm>
        </p:grpSpPr>
        <p:sp>
          <p:nvSpPr>
            <p:cNvPr id="289" name="Freeform 28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TextBox 29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291" name="Table 291"/>
          <p:cNvGraphicFramePr>
            <a:graphicFrameLocks noGrp="1"/>
          </p:cNvGraphicFramePr>
          <p:nvPr/>
        </p:nvGraphicFramePr>
        <p:xfrm>
          <a:off x="2676263" y="33866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2" name="Group 292"/>
          <p:cNvGrpSpPr/>
          <p:nvPr/>
        </p:nvGrpSpPr>
        <p:grpSpPr>
          <a:xfrm>
            <a:off x="2710744" y="3410379"/>
            <a:ext cx="137424" cy="125820"/>
            <a:chOff x="0" y="0"/>
            <a:chExt cx="499715" cy="457518"/>
          </a:xfrm>
        </p:grpSpPr>
        <p:sp>
          <p:nvSpPr>
            <p:cNvPr id="293" name="Freeform 293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TextBox 29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2710744" y="3607883"/>
            <a:ext cx="137424" cy="125820"/>
            <a:chOff x="0" y="0"/>
            <a:chExt cx="499715" cy="457518"/>
          </a:xfrm>
        </p:grpSpPr>
        <p:sp>
          <p:nvSpPr>
            <p:cNvPr id="296" name="Freeform 29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TextBox 29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2710744" y="3808207"/>
            <a:ext cx="137424" cy="125820"/>
            <a:chOff x="0" y="0"/>
            <a:chExt cx="499715" cy="457518"/>
          </a:xfrm>
        </p:grpSpPr>
        <p:sp>
          <p:nvSpPr>
            <p:cNvPr id="299" name="Freeform 29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TextBox 30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2710744" y="4008531"/>
            <a:ext cx="137424" cy="125820"/>
            <a:chOff x="0" y="0"/>
            <a:chExt cx="499715" cy="457518"/>
          </a:xfrm>
        </p:grpSpPr>
        <p:sp>
          <p:nvSpPr>
            <p:cNvPr id="302" name="Freeform 30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TextBox 30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04" name="Table 304"/>
          <p:cNvGraphicFramePr>
            <a:graphicFrameLocks noGrp="1"/>
          </p:cNvGraphicFramePr>
          <p:nvPr/>
        </p:nvGraphicFramePr>
        <p:xfrm>
          <a:off x="1251841" y="3386678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5" name="Group 305"/>
          <p:cNvGrpSpPr/>
          <p:nvPr/>
        </p:nvGrpSpPr>
        <p:grpSpPr>
          <a:xfrm>
            <a:off x="1287683" y="3410379"/>
            <a:ext cx="137424" cy="125820"/>
            <a:chOff x="0" y="0"/>
            <a:chExt cx="499715" cy="457518"/>
          </a:xfrm>
        </p:grpSpPr>
        <p:sp>
          <p:nvSpPr>
            <p:cNvPr id="306" name="Freeform 306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TextBox 30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1287683" y="3607883"/>
            <a:ext cx="137424" cy="125820"/>
            <a:chOff x="0" y="0"/>
            <a:chExt cx="499715" cy="457518"/>
          </a:xfrm>
        </p:grpSpPr>
        <p:sp>
          <p:nvSpPr>
            <p:cNvPr id="309" name="Freeform 30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" name="TextBox 31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1287683" y="3808207"/>
            <a:ext cx="137424" cy="125820"/>
            <a:chOff x="0" y="0"/>
            <a:chExt cx="499715" cy="457518"/>
          </a:xfrm>
        </p:grpSpPr>
        <p:sp>
          <p:nvSpPr>
            <p:cNvPr id="312" name="Freeform 31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TextBox 3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4" name="Group 314"/>
          <p:cNvGrpSpPr/>
          <p:nvPr/>
        </p:nvGrpSpPr>
        <p:grpSpPr>
          <a:xfrm>
            <a:off x="1287683" y="4008531"/>
            <a:ext cx="137424" cy="125820"/>
            <a:chOff x="0" y="0"/>
            <a:chExt cx="499715" cy="457518"/>
          </a:xfrm>
        </p:grpSpPr>
        <p:sp>
          <p:nvSpPr>
            <p:cNvPr id="315" name="Freeform 31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6" name="TextBox 3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17" name="Table 317"/>
          <p:cNvGraphicFramePr>
            <a:graphicFrameLocks noGrp="1"/>
          </p:cNvGraphicFramePr>
          <p:nvPr/>
        </p:nvGraphicFramePr>
        <p:xfrm>
          <a:off x="5520627" y="23519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8" name="Group 318"/>
          <p:cNvGrpSpPr/>
          <p:nvPr/>
        </p:nvGrpSpPr>
        <p:grpSpPr>
          <a:xfrm>
            <a:off x="5556865" y="2375840"/>
            <a:ext cx="137424" cy="125820"/>
            <a:chOff x="0" y="0"/>
            <a:chExt cx="499715" cy="457518"/>
          </a:xfrm>
        </p:grpSpPr>
        <p:sp>
          <p:nvSpPr>
            <p:cNvPr id="319" name="Freeform 319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5556865" y="2573344"/>
            <a:ext cx="137424" cy="125820"/>
            <a:chOff x="0" y="0"/>
            <a:chExt cx="499715" cy="457518"/>
          </a:xfrm>
        </p:grpSpPr>
        <p:sp>
          <p:nvSpPr>
            <p:cNvPr id="322" name="Freeform 32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" name="TextBox 32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4" name="Group 324"/>
          <p:cNvGrpSpPr/>
          <p:nvPr/>
        </p:nvGrpSpPr>
        <p:grpSpPr>
          <a:xfrm>
            <a:off x="5556865" y="2773668"/>
            <a:ext cx="137424" cy="125820"/>
            <a:chOff x="0" y="0"/>
            <a:chExt cx="499715" cy="457518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" name="TextBox 32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5556865" y="2973992"/>
            <a:ext cx="137424" cy="125820"/>
            <a:chOff x="0" y="0"/>
            <a:chExt cx="499715" cy="457518"/>
          </a:xfrm>
        </p:grpSpPr>
        <p:sp>
          <p:nvSpPr>
            <p:cNvPr id="328" name="Freeform 32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TextBox 3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4096205" y="23519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1" name="Group 331"/>
          <p:cNvGrpSpPr/>
          <p:nvPr/>
        </p:nvGrpSpPr>
        <p:grpSpPr>
          <a:xfrm>
            <a:off x="4133804" y="2375840"/>
            <a:ext cx="137424" cy="125820"/>
            <a:chOff x="0" y="0"/>
            <a:chExt cx="499715" cy="457518"/>
          </a:xfrm>
        </p:grpSpPr>
        <p:sp>
          <p:nvSpPr>
            <p:cNvPr id="332" name="Freeform 332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TextBox 3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4" name="Group 334"/>
          <p:cNvGrpSpPr/>
          <p:nvPr/>
        </p:nvGrpSpPr>
        <p:grpSpPr>
          <a:xfrm>
            <a:off x="4133804" y="2573344"/>
            <a:ext cx="137424" cy="125820"/>
            <a:chOff x="0" y="0"/>
            <a:chExt cx="499715" cy="457518"/>
          </a:xfrm>
        </p:grpSpPr>
        <p:sp>
          <p:nvSpPr>
            <p:cNvPr id="335" name="Freeform 33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" name="TextBox 33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4133804" y="2773668"/>
            <a:ext cx="137424" cy="125820"/>
            <a:chOff x="0" y="0"/>
            <a:chExt cx="499715" cy="457518"/>
          </a:xfrm>
        </p:grpSpPr>
        <p:sp>
          <p:nvSpPr>
            <p:cNvPr id="338" name="Freeform 33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" name="TextBox 33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4133804" y="2973992"/>
            <a:ext cx="137424" cy="125820"/>
            <a:chOff x="0" y="0"/>
            <a:chExt cx="499715" cy="457518"/>
          </a:xfrm>
        </p:grpSpPr>
        <p:sp>
          <p:nvSpPr>
            <p:cNvPr id="341" name="Freeform 34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" name="TextBox 34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43" name="Table 343"/>
          <p:cNvGraphicFramePr>
            <a:graphicFrameLocks noGrp="1"/>
          </p:cNvGraphicFramePr>
          <p:nvPr/>
        </p:nvGraphicFramePr>
        <p:xfrm>
          <a:off x="2676263" y="23519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4" name="Group 344"/>
          <p:cNvGrpSpPr/>
          <p:nvPr/>
        </p:nvGrpSpPr>
        <p:grpSpPr>
          <a:xfrm>
            <a:off x="2710744" y="2375840"/>
            <a:ext cx="137424" cy="125820"/>
            <a:chOff x="0" y="0"/>
            <a:chExt cx="499715" cy="457518"/>
          </a:xfrm>
        </p:grpSpPr>
        <p:sp>
          <p:nvSpPr>
            <p:cNvPr id="345" name="Freeform 345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" name="TextBox 34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2710744" y="2573344"/>
            <a:ext cx="137424" cy="125820"/>
            <a:chOff x="0" y="0"/>
            <a:chExt cx="499715" cy="457518"/>
          </a:xfrm>
        </p:grpSpPr>
        <p:sp>
          <p:nvSpPr>
            <p:cNvPr id="348" name="Freeform 34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TextBox 34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2710744" y="2773668"/>
            <a:ext cx="137424" cy="125820"/>
            <a:chOff x="0" y="0"/>
            <a:chExt cx="499715" cy="457518"/>
          </a:xfrm>
        </p:grpSpPr>
        <p:sp>
          <p:nvSpPr>
            <p:cNvPr id="351" name="Freeform 35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2" name="TextBox 35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2710744" y="2973992"/>
            <a:ext cx="137424" cy="125820"/>
            <a:chOff x="0" y="0"/>
            <a:chExt cx="499715" cy="457518"/>
          </a:xfrm>
        </p:grpSpPr>
        <p:sp>
          <p:nvSpPr>
            <p:cNvPr id="354" name="Freeform 35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5" name="TextBox 35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1251841" y="2351945"/>
          <a:ext cx="1061578" cy="754889"/>
        </p:xfrm>
        <a:graphic>
          <a:graphicData uri="http://schemas.openxmlformats.org/drawingml/2006/table">
            <a:tbl>
              <a:tblPr/>
              <a:tblGrid>
                <a:gridCol w="17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859">
                <a:tc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53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4">
                <a:tc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8F3E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32"/>
                        </a:lnSpc>
                        <a:defRPr/>
                      </a:pPr>
                      <a:endParaRPr lang="en-US" sz="1100"/>
                    </a:p>
                  </a:txBody>
                  <a:tcPr marL="14740" marR="14740" marT="14740" marB="14740">
                    <a:lnL w="7493" cap="flat" cmpd="sng" algn="ctr">
                      <a:solidFill>
                        <a:srgbClr val="7D7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7D70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7" name="Group 357"/>
          <p:cNvGrpSpPr/>
          <p:nvPr/>
        </p:nvGrpSpPr>
        <p:grpSpPr>
          <a:xfrm>
            <a:off x="1287683" y="2375840"/>
            <a:ext cx="137424" cy="125820"/>
            <a:chOff x="0" y="0"/>
            <a:chExt cx="499715" cy="457518"/>
          </a:xfrm>
        </p:grpSpPr>
        <p:sp>
          <p:nvSpPr>
            <p:cNvPr id="358" name="Freeform 358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TextBox 35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0" name="Group 360"/>
          <p:cNvGrpSpPr/>
          <p:nvPr/>
        </p:nvGrpSpPr>
        <p:grpSpPr>
          <a:xfrm>
            <a:off x="1287683" y="2573344"/>
            <a:ext cx="137424" cy="125820"/>
            <a:chOff x="0" y="0"/>
            <a:chExt cx="499715" cy="457518"/>
          </a:xfrm>
        </p:grpSpPr>
        <p:sp>
          <p:nvSpPr>
            <p:cNvPr id="361" name="Freeform 361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2" name="TextBox 36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3" name="Group 363"/>
          <p:cNvGrpSpPr/>
          <p:nvPr/>
        </p:nvGrpSpPr>
        <p:grpSpPr>
          <a:xfrm>
            <a:off x="1287683" y="2773668"/>
            <a:ext cx="137424" cy="125820"/>
            <a:chOff x="0" y="0"/>
            <a:chExt cx="499715" cy="457518"/>
          </a:xfrm>
        </p:grpSpPr>
        <p:sp>
          <p:nvSpPr>
            <p:cNvPr id="364" name="Freeform 364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DFCF9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5" name="TextBox 36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1287683" y="2973992"/>
            <a:ext cx="137424" cy="125820"/>
            <a:chOff x="0" y="0"/>
            <a:chExt cx="499715" cy="457518"/>
          </a:xfrm>
        </p:grpSpPr>
        <p:sp>
          <p:nvSpPr>
            <p:cNvPr id="367" name="Freeform 367"/>
            <p:cNvSpPr/>
            <p:nvPr/>
          </p:nvSpPr>
          <p:spPr>
            <a:xfrm>
              <a:off x="0" y="0"/>
              <a:ext cx="499715" cy="457518"/>
            </a:xfrm>
            <a:custGeom>
              <a:avLst/>
              <a:gdLst/>
              <a:ahLst/>
              <a:cxnLst/>
              <a:rect l="l" t="t" r="r" b="b"/>
              <a:pathLst>
                <a:path w="499715" h="457518">
                  <a:moveTo>
                    <a:pt x="0" y="0"/>
                  </a:moveTo>
                  <a:lnTo>
                    <a:pt x="499715" y="0"/>
                  </a:lnTo>
                  <a:lnTo>
                    <a:pt x="499715" y="457518"/>
                  </a:lnTo>
                  <a:lnTo>
                    <a:pt x="0" y="457518"/>
                  </a:lnTo>
                  <a:close/>
                </a:path>
              </a:pathLst>
            </a:custGeom>
            <a:solidFill>
              <a:srgbClr val="F8F3EF"/>
            </a:solidFill>
            <a:ln w="9525" cap="sq">
              <a:solidFill>
                <a:srgbClr val="7D7064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" name="TextBox 36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marL="0" lvl="0" indent="0" algn="ctr">
                <a:lnSpc>
                  <a:spcPts val="13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9" name="TextBox 369"/>
          <p:cNvSpPr txBox="1"/>
          <p:nvPr/>
        </p:nvSpPr>
        <p:spPr>
          <a:xfrm rot="-5400000">
            <a:off x="633481" y="8890085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SONNTAG</a:t>
            </a:r>
          </a:p>
        </p:txBody>
      </p:sp>
      <p:sp>
        <p:nvSpPr>
          <p:cNvPr id="370" name="TextBox 370"/>
          <p:cNvSpPr txBox="1"/>
          <p:nvPr/>
        </p:nvSpPr>
        <p:spPr>
          <a:xfrm rot="-5400000">
            <a:off x="633481" y="7855352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SAMSTAG</a:t>
            </a:r>
          </a:p>
        </p:txBody>
      </p:sp>
      <p:sp>
        <p:nvSpPr>
          <p:cNvPr id="371" name="TextBox 371"/>
          <p:cNvSpPr txBox="1"/>
          <p:nvPr/>
        </p:nvSpPr>
        <p:spPr>
          <a:xfrm rot="-5400000">
            <a:off x="633481" y="6820618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FREITAG</a:t>
            </a:r>
          </a:p>
        </p:txBody>
      </p:sp>
      <p:sp>
        <p:nvSpPr>
          <p:cNvPr id="372" name="TextBox 372"/>
          <p:cNvSpPr txBox="1"/>
          <p:nvPr/>
        </p:nvSpPr>
        <p:spPr>
          <a:xfrm rot="-5400000">
            <a:off x="633481" y="5785885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DONNERSTAG</a:t>
            </a:r>
          </a:p>
        </p:txBody>
      </p:sp>
      <p:sp>
        <p:nvSpPr>
          <p:cNvPr id="373" name="TextBox 373"/>
          <p:cNvSpPr txBox="1"/>
          <p:nvPr/>
        </p:nvSpPr>
        <p:spPr>
          <a:xfrm rot="-5400000">
            <a:off x="633481" y="4751152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MITTWOCH</a:t>
            </a:r>
          </a:p>
        </p:txBody>
      </p:sp>
      <p:sp>
        <p:nvSpPr>
          <p:cNvPr id="374" name="TextBox 374"/>
          <p:cNvSpPr txBox="1"/>
          <p:nvPr/>
        </p:nvSpPr>
        <p:spPr>
          <a:xfrm rot="-5400000">
            <a:off x="633481" y="3716419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DIENSTAG</a:t>
            </a:r>
          </a:p>
        </p:txBody>
      </p:sp>
      <p:sp>
        <p:nvSpPr>
          <p:cNvPr id="375" name="TextBox 375"/>
          <p:cNvSpPr txBox="1"/>
          <p:nvPr/>
        </p:nvSpPr>
        <p:spPr>
          <a:xfrm rot="-5400000">
            <a:off x="633481" y="2681685"/>
            <a:ext cx="786856" cy="12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"/>
              </a:lnSpc>
              <a:spcBef>
                <a:spcPct val="0"/>
              </a:spcBef>
            </a:pPr>
            <a:r>
              <a:rPr lang="en-US" sz="752">
                <a:solidFill>
                  <a:srgbClr val="2B2B2B"/>
                </a:solidFill>
                <a:latin typeface="Gotham"/>
              </a:rPr>
              <a:t>MONTAG</a:t>
            </a:r>
          </a:p>
        </p:txBody>
      </p:sp>
      <p:sp>
        <p:nvSpPr>
          <p:cNvPr id="376" name="TextBox 376"/>
          <p:cNvSpPr txBox="1"/>
          <p:nvPr/>
        </p:nvSpPr>
        <p:spPr>
          <a:xfrm>
            <a:off x="5511666" y="2007292"/>
            <a:ext cx="1278462" cy="19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  <a:spcBef>
                <a:spcPct val="0"/>
              </a:spcBef>
            </a:pPr>
            <a:r>
              <a:rPr lang="en-US" sz="1128">
                <a:solidFill>
                  <a:srgbClr val="2B2B2B"/>
                </a:solidFill>
                <a:latin typeface="Gotham"/>
              </a:rPr>
              <a:t>SNACKS</a:t>
            </a:r>
          </a:p>
        </p:txBody>
      </p:sp>
      <p:sp>
        <p:nvSpPr>
          <p:cNvPr id="377" name="TextBox 377"/>
          <p:cNvSpPr txBox="1"/>
          <p:nvPr/>
        </p:nvSpPr>
        <p:spPr>
          <a:xfrm>
            <a:off x="4091724" y="2007292"/>
            <a:ext cx="1278462" cy="19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  <a:spcBef>
                <a:spcPct val="0"/>
              </a:spcBef>
            </a:pPr>
            <a:r>
              <a:rPr lang="en-US" sz="1128">
                <a:solidFill>
                  <a:srgbClr val="2B2B2B"/>
                </a:solidFill>
                <a:latin typeface="Gotham"/>
              </a:rPr>
              <a:t>ABENDESSEN</a:t>
            </a:r>
          </a:p>
        </p:txBody>
      </p:sp>
      <p:sp>
        <p:nvSpPr>
          <p:cNvPr id="378" name="TextBox 378"/>
          <p:cNvSpPr txBox="1"/>
          <p:nvPr/>
        </p:nvSpPr>
        <p:spPr>
          <a:xfrm>
            <a:off x="2671782" y="2007292"/>
            <a:ext cx="1278462" cy="19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  <a:spcBef>
                <a:spcPct val="0"/>
              </a:spcBef>
            </a:pPr>
            <a:r>
              <a:rPr lang="en-US" sz="1128">
                <a:solidFill>
                  <a:srgbClr val="2B2B2B"/>
                </a:solidFill>
                <a:latin typeface="Gotham"/>
              </a:rPr>
              <a:t>MITTAGESSEN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1251841" y="2007292"/>
            <a:ext cx="1278462" cy="19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  <a:spcBef>
                <a:spcPct val="0"/>
              </a:spcBef>
            </a:pPr>
            <a:r>
              <a:rPr lang="en-US" sz="1128">
                <a:solidFill>
                  <a:srgbClr val="2B2B2B"/>
                </a:solidFill>
                <a:latin typeface="Gotham"/>
              </a:rPr>
              <a:t>FRÜHSTÜCK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1717933" y="1575925"/>
            <a:ext cx="4336533" cy="146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1"/>
              </a:lnSpc>
            </a:pPr>
            <a:r>
              <a:rPr lang="en-US" sz="940" spc="15">
                <a:solidFill>
                  <a:srgbClr val="2B2B2B"/>
                </a:solidFill>
                <a:latin typeface="Gotham Medium"/>
              </a:rPr>
              <a:t>.......................................... / ..........................................</a:t>
            </a:r>
          </a:p>
        </p:txBody>
      </p:sp>
      <p:sp>
        <p:nvSpPr>
          <p:cNvPr id="381" name="TextBox 381"/>
          <p:cNvSpPr txBox="1"/>
          <p:nvPr/>
        </p:nvSpPr>
        <p:spPr>
          <a:xfrm>
            <a:off x="817092" y="727393"/>
            <a:ext cx="6138215" cy="41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7"/>
              </a:lnSpc>
              <a:spcBef>
                <a:spcPct val="0"/>
              </a:spcBef>
            </a:pPr>
            <a:r>
              <a:rPr lang="en-US" sz="2498">
                <a:solidFill>
                  <a:srgbClr val="2B2B2B"/>
                </a:solidFill>
                <a:latin typeface="Montserrat"/>
              </a:rPr>
              <a:t>WÖCHENTLICHER ESSENSPLAN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Benutzerdefiniert</PresentationFormat>
  <Paragraphs>175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31" baseType="lpstr">
      <vt:lpstr>Sanchez</vt:lpstr>
      <vt:lpstr>Josefin Slab Bold</vt:lpstr>
      <vt:lpstr>Gotham Medium</vt:lpstr>
      <vt:lpstr>Calibri</vt:lpstr>
      <vt:lpstr>Montserrat Medium</vt:lpstr>
      <vt:lpstr>Josefin Slab</vt:lpstr>
      <vt:lpstr>Bebas Neue Bold</vt:lpstr>
      <vt:lpstr>Bebas Neue</vt:lpstr>
      <vt:lpstr>Montserrat Bold</vt:lpstr>
      <vt:lpstr>Montserrat Classic Bold</vt:lpstr>
      <vt:lpstr>Amsterdam Four</vt:lpstr>
      <vt:lpstr>Gotham</vt:lpstr>
      <vt:lpstr>Arial</vt:lpstr>
      <vt:lpstr>Montserrat Semi-Bold Bold</vt:lpstr>
      <vt:lpstr>Montserrat</vt:lpstr>
      <vt:lpstr>Jimmy Script</vt:lpstr>
      <vt:lpstr>Glacial Indifference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Essenspläne</dc:title>
  <dc:creator>Julia</dc:creator>
  <cp:lastModifiedBy>TRENDS21 GmbH Julia</cp:lastModifiedBy>
  <cp:revision>2</cp:revision>
  <dcterms:created xsi:type="dcterms:W3CDTF">2006-08-16T00:00:00Z</dcterms:created>
  <dcterms:modified xsi:type="dcterms:W3CDTF">2023-10-08T16:34:23Z</dcterms:modified>
  <dc:identifier>DAE9B3hzj6I</dc:identifier>
</cp:coreProperties>
</file>